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EADB2-98FA-50DA-0240-B8C20ED8C81D}" v="67" dt="2020-08-31T10:44:51.659"/>
    <p1510:client id="{C15F9ED2-5936-496E-0714-C91B545A9E07}" v="33" dt="2020-08-31T18:49:42.610"/>
    <p1510:client id="{D4C3928E-E2C3-CD79-087F-6C620DF73F97}" v="271" dt="2020-08-31T18:29:27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C9174F-5B0C-4064-B7CC-325FE1700588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0B13813-A4A5-4480-9956-CFF3F0611764}">
      <dgm:prSet/>
      <dgm:spPr/>
      <dgm:t>
        <a:bodyPr/>
        <a:lstStyle/>
        <a:p>
          <a:r>
            <a:rPr lang="en-US" b="1"/>
            <a:t>-2</a:t>
          </a:r>
          <a:endParaRPr lang="en-US"/>
        </a:p>
      </dgm:t>
    </dgm:pt>
    <dgm:pt modelId="{0BD5C9CB-E4D3-4A6B-890D-5A194A211A10}" type="parTrans" cxnId="{1365FCE3-E3E0-4932-B4CE-2E13A30299AB}">
      <dgm:prSet/>
      <dgm:spPr/>
      <dgm:t>
        <a:bodyPr/>
        <a:lstStyle/>
        <a:p>
          <a:endParaRPr lang="en-US"/>
        </a:p>
      </dgm:t>
    </dgm:pt>
    <dgm:pt modelId="{5F46D284-B3E8-43D6-85BE-ABEE4129B5E8}" type="sibTrans" cxnId="{1365FCE3-E3E0-4932-B4CE-2E13A30299AB}">
      <dgm:prSet/>
      <dgm:spPr/>
      <dgm:t>
        <a:bodyPr/>
        <a:lstStyle/>
        <a:p>
          <a:endParaRPr lang="en-US"/>
        </a:p>
      </dgm:t>
    </dgm:pt>
    <dgm:pt modelId="{0764294B-19AF-4280-B2EC-310BC0A31A31}">
      <dgm:prSet/>
      <dgm:spPr/>
      <dgm:t>
        <a:bodyPr/>
        <a:lstStyle/>
        <a:p>
          <a:r>
            <a:rPr lang="en-US" b="1"/>
            <a:t>+2</a:t>
          </a:r>
          <a:endParaRPr lang="en-US"/>
        </a:p>
      </dgm:t>
    </dgm:pt>
    <dgm:pt modelId="{6643B1E8-58B4-453E-8A34-63DFE3E0018F}" type="parTrans" cxnId="{857461FC-C905-4441-9043-A998CE64A1C3}">
      <dgm:prSet/>
      <dgm:spPr/>
      <dgm:t>
        <a:bodyPr/>
        <a:lstStyle/>
        <a:p>
          <a:endParaRPr lang="en-US"/>
        </a:p>
      </dgm:t>
    </dgm:pt>
    <dgm:pt modelId="{40A4793D-F6D8-4502-98C8-4F67E43CCFAF}" type="sibTrans" cxnId="{857461FC-C905-4441-9043-A998CE64A1C3}">
      <dgm:prSet/>
      <dgm:spPr/>
      <dgm:t>
        <a:bodyPr/>
        <a:lstStyle/>
        <a:p>
          <a:endParaRPr lang="en-US"/>
        </a:p>
      </dgm:t>
    </dgm:pt>
    <dgm:pt modelId="{E83D8B58-229E-4C58-981E-122C73645820}">
      <dgm:prSet/>
      <dgm:spPr/>
      <dgm:t>
        <a:bodyPr/>
        <a:lstStyle/>
        <a:p>
          <a:r>
            <a:rPr lang="en-US" b="1"/>
            <a:t>0</a:t>
          </a:r>
          <a:endParaRPr lang="en-US"/>
        </a:p>
      </dgm:t>
    </dgm:pt>
    <dgm:pt modelId="{07C92DFF-49D5-4312-914F-A9F4F9AA2CFF}" type="parTrans" cxnId="{C2E5A825-FC06-4AA4-9D78-8B2F26EF6CC6}">
      <dgm:prSet/>
      <dgm:spPr/>
      <dgm:t>
        <a:bodyPr/>
        <a:lstStyle/>
        <a:p>
          <a:endParaRPr lang="en-US"/>
        </a:p>
      </dgm:t>
    </dgm:pt>
    <dgm:pt modelId="{6BA29EA4-F631-4B6E-8FF8-53DD0E399191}" type="sibTrans" cxnId="{C2E5A825-FC06-4AA4-9D78-8B2F26EF6CC6}">
      <dgm:prSet/>
      <dgm:spPr/>
      <dgm:t>
        <a:bodyPr/>
        <a:lstStyle/>
        <a:p>
          <a:endParaRPr lang="en-US"/>
        </a:p>
      </dgm:t>
    </dgm:pt>
    <dgm:pt modelId="{F4F61FAC-76A0-4364-83AD-BDC099EFAFDB}">
      <dgm:prSet/>
      <dgm:spPr/>
      <dgm:t>
        <a:bodyPr/>
        <a:lstStyle/>
        <a:p>
          <a:r>
            <a:rPr lang="en-US" b="1"/>
            <a:t>+4</a:t>
          </a:r>
          <a:endParaRPr lang="en-US"/>
        </a:p>
      </dgm:t>
    </dgm:pt>
    <dgm:pt modelId="{38A01DF9-C36A-435C-91DF-7542F4280A42}" type="parTrans" cxnId="{0EDC3766-5E04-45D5-8501-8A1F28A0E733}">
      <dgm:prSet/>
      <dgm:spPr/>
      <dgm:t>
        <a:bodyPr/>
        <a:lstStyle/>
        <a:p>
          <a:endParaRPr lang="en-US"/>
        </a:p>
      </dgm:t>
    </dgm:pt>
    <dgm:pt modelId="{42D89EFF-5F33-4CC7-B144-B4D4C1FF53B7}" type="sibTrans" cxnId="{0EDC3766-5E04-45D5-8501-8A1F28A0E733}">
      <dgm:prSet/>
      <dgm:spPr/>
      <dgm:t>
        <a:bodyPr/>
        <a:lstStyle/>
        <a:p>
          <a:endParaRPr lang="en-US"/>
        </a:p>
      </dgm:t>
    </dgm:pt>
    <dgm:pt modelId="{C60D99D5-D6A0-4F6F-A1D4-27F05D618772}" type="pres">
      <dgm:prSet presAssocID="{97C9174F-5B0C-4064-B7CC-325FE1700588}" presName="matrix" presStyleCnt="0">
        <dgm:presLayoutVars>
          <dgm:chMax val="1"/>
          <dgm:dir/>
          <dgm:resizeHandles val="exact"/>
        </dgm:presLayoutVars>
      </dgm:prSet>
      <dgm:spPr/>
    </dgm:pt>
    <dgm:pt modelId="{45903475-14EA-441E-8DC5-0594CBD0E6DD}" type="pres">
      <dgm:prSet presAssocID="{97C9174F-5B0C-4064-B7CC-325FE1700588}" presName="diamond" presStyleLbl="bgShp" presStyleIdx="0" presStyleCnt="1"/>
      <dgm:spPr/>
    </dgm:pt>
    <dgm:pt modelId="{86BBBBDB-7599-44EE-B13C-992EC4C3CE5B}" type="pres">
      <dgm:prSet presAssocID="{97C9174F-5B0C-4064-B7CC-325FE170058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631F772-5FF3-4EA1-A14D-4D1936C5406A}" type="pres">
      <dgm:prSet presAssocID="{97C9174F-5B0C-4064-B7CC-325FE170058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1E1B215-88EA-45D9-B1E4-6208A4595276}" type="pres">
      <dgm:prSet presAssocID="{97C9174F-5B0C-4064-B7CC-325FE170058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255E74B-B0E9-4CE1-A245-C8200C31A90E}" type="pres">
      <dgm:prSet presAssocID="{97C9174F-5B0C-4064-B7CC-325FE170058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AA31E18-0B2B-4990-9AF3-7579EC8891C4}" type="presOf" srcId="{E83D8B58-229E-4C58-981E-122C73645820}" destId="{91E1B215-88EA-45D9-B1E4-6208A4595276}" srcOrd="0" destOrd="0" presId="urn:microsoft.com/office/officeart/2005/8/layout/matrix3"/>
    <dgm:cxn modelId="{C2E5A825-FC06-4AA4-9D78-8B2F26EF6CC6}" srcId="{97C9174F-5B0C-4064-B7CC-325FE1700588}" destId="{E83D8B58-229E-4C58-981E-122C73645820}" srcOrd="2" destOrd="0" parTransId="{07C92DFF-49D5-4312-914F-A9F4F9AA2CFF}" sibTransId="{6BA29EA4-F631-4B6E-8FF8-53DD0E399191}"/>
    <dgm:cxn modelId="{E6A6FF65-ED8A-4AD2-AAF2-A425AF3F803B}" type="presOf" srcId="{0764294B-19AF-4280-B2EC-310BC0A31A31}" destId="{5631F772-5FF3-4EA1-A14D-4D1936C5406A}" srcOrd="0" destOrd="0" presId="urn:microsoft.com/office/officeart/2005/8/layout/matrix3"/>
    <dgm:cxn modelId="{0EDC3766-5E04-45D5-8501-8A1F28A0E733}" srcId="{97C9174F-5B0C-4064-B7CC-325FE1700588}" destId="{F4F61FAC-76A0-4364-83AD-BDC099EFAFDB}" srcOrd="3" destOrd="0" parTransId="{38A01DF9-C36A-435C-91DF-7542F4280A42}" sibTransId="{42D89EFF-5F33-4CC7-B144-B4D4C1FF53B7}"/>
    <dgm:cxn modelId="{58DA0280-2676-4371-855F-54C20A70FBB3}" type="presOf" srcId="{60B13813-A4A5-4480-9956-CFF3F0611764}" destId="{86BBBBDB-7599-44EE-B13C-992EC4C3CE5B}" srcOrd="0" destOrd="0" presId="urn:microsoft.com/office/officeart/2005/8/layout/matrix3"/>
    <dgm:cxn modelId="{257996A5-4FBF-41B3-9BC5-EF339FFAE80C}" type="presOf" srcId="{F4F61FAC-76A0-4364-83AD-BDC099EFAFDB}" destId="{A255E74B-B0E9-4CE1-A245-C8200C31A90E}" srcOrd="0" destOrd="0" presId="urn:microsoft.com/office/officeart/2005/8/layout/matrix3"/>
    <dgm:cxn modelId="{1D5382B9-A44E-486C-B647-337B0490BC5F}" type="presOf" srcId="{97C9174F-5B0C-4064-B7CC-325FE1700588}" destId="{C60D99D5-D6A0-4F6F-A1D4-27F05D618772}" srcOrd="0" destOrd="0" presId="urn:microsoft.com/office/officeart/2005/8/layout/matrix3"/>
    <dgm:cxn modelId="{1365FCE3-E3E0-4932-B4CE-2E13A30299AB}" srcId="{97C9174F-5B0C-4064-B7CC-325FE1700588}" destId="{60B13813-A4A5-4480-9956-CFF3F0611764}" srcOrd="0" destOrd="0" parTransId="{0BD5C9CB-E4D3-4A6B-890D-5A194A211A10}" sibTransId="{5F46D284-B3E8-43D6-85BE-ABEE4129B5E8}"/>
    <dgm:cxn modelId="{857461FC-C905-4441-9043-A998CE64A1C3}" srcId="{97C9174F-5B0C-4064-B7CC-325FE1700588}" destId="{0764294B-19AF-4280-B2EC-310BC0A31A31}" srcOrd="1" destOrd="0" parTransId="{6643B1E8-58B4-453E-8A34-63DFE3E0018F}" sibTransId="{40A4793D-F6D8-4502-98C8-4F67E43CCFAF}"/>
    <dgm:cxn modelId="{C0DF962D-E198-4FD8-A8EF-0A1951B4CE63}" type="presParOf" srcId="{C60D99D5-D6A0-4F6F-A1D4-27F05D618772}" destId="{45903475-14EA-441E-8DC5-0594CBD0E6DD}" srcOrd="0" destOrd="0" presId="urn:microsoft.com/office/officeart/2005/8/layout/matrix3"/>
    <dgm:cxn modelId="{3E3996FF-2957-4143-AE26-FAF483852975}" type="presParOf" srcId="{C60D99D5-D6A0-4F6F-A1D4-27F05D618772}" destId="{86BBBBDB-7599-44EE-B13C-992EC4C3CE5B}" srcOrd="1" destOrd="0" presId="urn:microsoft.com/office/officeart/2005/8/layout/matrix3"/>
    <dgm:cxn modelId="{2B739276-7549-48D7-B3CE-DF0197F5D88B}" type="presParOf" srcId="{C60D99D5-D6A0-4F6F-A1D4-27F05D618772}" destId="{5631F772-5FF3-4EA1-A14D-4D1936C5406A}" srcOrd="2" destOrd="0" presId="urn:microsoft.com/office/officeart/2005/8/layout/matrix3"/>
    <dgm:cxn modelId="{22ABE18B-F262-4852-802F-4B0687B037DE}" type="presParOf" srcId="{C60D99D5-D6A0-4F6F-A1D4-27F05D618772}" destId="{91E1B215-88EA-45D9-B1E4-6208A4595276}" srcOrd="3" destOrd="0" presId="urn:microsoft.com/office/officeart/2005/8/layout/matrix3"/>
    <dgm:cxn modelId="{DD5838AB-65B7-479B-9FF4-D65566405175}" type="presParOf" srcId="{C60D99D5-D6A0-4F6F-A1D4-27F05D618772}" destId="{A255E74B-B0E9-4CE1-A245-C8200C31A90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C9174F-5B0C-4064-B7CC-325FE1700588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0B13813-A4A5-4480-9956-CFF3F0611764}">
      <dgm:prSet/>
      <dgm:spPr/>
      <dgm:t>
        <a:bodyPr/>
        <a:lstStyle/>
        <a:p>
          <a:r>
            <a:rPr lang="en-US" b="1"/>
            <a:t>-2</a:t>
          </a:r>
          <a:endParaRPr lang="en-US"/>
        </a:p>
      </dgm:t>
    </dgm:pt>
    <dgm:pt modelId="{0BD5C9CB-E4D3-4A6B-890D-5A194A211A10}" type="parTrans" cxnId="{1365FCE3-E3E0-4932-B4CE-2E13A30299AB}">
      <dgm:prSet/>
      <dgm:spPr/>
      <dgm:t>
        <a:bodyPr/>
        <a:lstStyle/>
        <a:p>
          <a:endParaRPr lang="en-US"/>
        </a:p>
      </dgm:t>
    </dgm:pt>
    <dgm:pt modelId="{5F46D284-B3E8-43D6-85BE-ABEE4129B5E8}" type="sibTrans" cxnId="{1365FCE3-E3E0-4932-B4CE-2E13A30299AB}">
      <dgm:prSet/>
      <dgm:spPr/>
      <dgm:t>
        <a:bodyPr/>
        <a:lstStyle/>
        <a:p>
          <a:endParaRPr lang="en-US"/>
        </a:p>
      </dgm:t>
    </dgm:pt>
    <dgm:pt modelId="{0764294B-19AF-4280-B2EC-310BC0A31A31}">
      <dgm:prSet/>
      <dgm:spPr/>
      <dgm:t>
        <a:bodyPr/>
        <a:lstStyle/>
        <a:p>
          <a:r>
            <a:rPr lang="en-US" b="1"/>
            <a:t>+2</a:t>
          </a:r>
          <a:endParaRPr lang="en-US"/>
        </a:p>
      </dgm:t>
    </dgm:pt>
    <dgm:pt modelId="{6643B1E8-58B4-453E-8A34-63DFE3E0018F}" type="parTrans" cxnId="{857461FC-C905-4441-9043-A998CE64A1C3}">
      <dgm:prSet/>
      <dgm:spPr/>
      <dgm:t>
        <a:bodyPr/>
        <a:lstStyle/>
        <a:p>
          <a:endParaRPr lang="en-US"/>
        </a:p>
      </dgm:t>
    </dgm:pt>
    <dgm:pt modelId="{40A4793D-F6D8-4502-98C8-4F67E43CCFAF}" type="sibTrans" cxnId="{857461FC-C905-4441-9043-A998CE64A1C3}">
      <dgm:prSet/>
      <dgm:spPr/>
      <dgm:t>
        <a:bodyPr/>
        <a:lstStyle/>
        <a:p>
          <a:endParaRPr lang="en-US"/>
        </a:p>
      </dgm:t>
    </dgm:pt>
    <dgm:pt modelId="{E83D8B58-229E-4C58-981E-122C73645820}">
      <dgm:prSet/>
      <dgm:spPr/>
      <dgm:t>
        <a:bodyPr/>
        <a:lstStyle/>
        <a:p>
          <a:r>
            <a:rPr lang="en-US" b="1"/>
            <a:t>0</a:t>
          </a:r>
          <a:endParaRPr lang="en-US"/>
        </a:p>
      </dgm:t>
    </dgm:pt>
    <dgm:pt modelId="{07C92DFF-49D5-4312-914F-A9F4F9AA2CFF}" type="parTrans" cxnId="{C2E5A825-FC06-4AA4-9D78-8B2F26EF6CC6}">
      <dgm:prSet/>
      <dgm:spPr/>
      <dgm:t>
        <a:bodyPr/>
        <a:lstStyle/>
        <a:p>
          <a:endParaRPr lang="en-US"/>
        </a:p>
      </dgm:t>
    </dgm:pt>
    <dgm:pt modelId="{6BA29EA4-F631-4B6E-8FF8-53DD0E399191}" type="sibTrans" cxnId="{C2E5A825-FC06-4AA4-9D78-8B2F26EF6CC6}">
      <dgm:prSet/>
      <dgm:spPr/>
      <dgm:t>
        <a:bodyPr/>
        <a:lstStyle/>
        <a:p>
          <a:endParaRPr lang="en-US"/>
        </a:p>
      </dgm:t>
    </dgm:pt>
    <dgm:pt modelId="{F4F61FAC-76A0-4364-83AD-BDC099EFAFDB}">
      <dgm:prSet/>
      <dgm:spPr/>
      <dgm:t>
        <a:bodyPr/>
        <a:lstStyle/>
        <a:p>
          <a:r>
            <a:rPr lang="en-US" b="1"/>
            <a:t>+4</a:t>
          </a:r>
          <a:endParaRPr lang="en-US"/>
        </a:p>
      </dgm:t>
    </dgm:pt>
    <dgm:pt modelId="{38A01DF9-C36A-435C-91DF-7542F4280A42}" type="parTrans" cxnId="{0EDC3766-5E04-45D5-8501-8A1F28A0E733}">
      <dgm:prSet/>
      <dgm:spPr/>
      <dgm:t>
        <a:bodyPr/>
        <a:lstStyle/>
        <a:p>
          <a:endParaRPr lang="en-US"/>
        </a:p>
      </dgm:t>
    </dgm:pt>
    <dgm:pt modelId="{42D89EFF-5F33-4CC7-B144-B4D4C1FF53B7}" type="sibTrans" cxnId="{0EDC3766-5E04-45D5-8501-8A1F28A0E733}">
      <dgm:prSet/>
      <dgm:spPr/>
      <dgm:t>
        <a:bodyPr/>
        <a:lstStyle/>
        <a:p>
          <a:endParaRPr lang="en-US"/>
        </a:p>
      </dgm:t>
    </dgm:pt>
    <dgm:pt modelId="{C60D99D5-D6A0-4F6F-A1D4-27F05D618772}" type="pres">
      <dgm:prSet presAssocID="{97C9174F-5B0C-4064-B7CC-325FE1700588}" presName="matrix" presStyleCnt="0">
        <dgm:presLayoutVars>
          <dgm:chMax val="1"/>
          <dgm:dir/>
          <dgm:resizeHandles val="exact"/>
        </dgm:presLayoutVars>
      </dgm:prSet>
      <dgm:spPr/>
    </dgm:pt>
    <dgm:pt modelId="{45903475-14EA-441E-8DC5-0594CBD0E6DD}" type="pres">
      <dgm:prSet presAssocID="{97C9174F-5B0C-4064-B7CC-325FE1700588}" presName="diamond" presStyleLbl="bgShp" presStyleIdx="0" presStyleCnt="1"/>
      <dgm:spPr/>
    </dgm:pt>
    <dgm:pt modelId="{86BBBBDB-7599-44EE-B13C-992EC4C3CE5B}" type="pres">
      <dgm:prSet presAssocID="{97C9174F-5B0C-4064-B7CC-325FE170058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631F772-5FF3-4EA1-A14D-4D1936C5406A}" type="pres">
      <dgm:prSet presAssocID="{97C9174F-5B0C-4064-B7CC-325FE170058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1E1B215-88EA-45D9-B1E4-6208A4595276}" type="pres">
      <dgm:prSet presAssocID="{97C9174F-5B0C-4064-B7CC-325FE170058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255E74B-B0E9-4CE1-A245-C8200C31A90E}" type="pres">
      <dgm:prSet presAssocID="{97C9174F-5B0C-4064-B7CC-325FE170058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AA31E18-0B2B-4990-9AF3-7579EC8891C4}" type="presOf" srcId="{E83D8B58-229E-4C58-981E-122C73645820}" destId="{91E1B215-88EA-45D9-B1E4-6208A4595276}" srcOrd="0" destOrd="0" presId="urn:microsoft.com/office/officeart/2005/8/layout/matrix3"/>
    <dgm:cxn modelId="{C2E5A825-FC06-4AA4-9D78-8B2F26EF6CC6}" srcId="{97C9174F-5B0C-4064-B7CC-325FE1700588}" destId="{E83D8B58-229E-4C58-981E-122C73645820}" srcOrd="2" destOrd="0" parTransId="{07C92DFF-49D5-4312-914F-A9F4F9AA2CFF}" sibTransId="{6BA29EA4-F631-4B6E-8FF8-53DD0E399191}"/>
    <dgm:cxn modelId="{E6A6FF65-ED8A-4AD2-AAF2-A425AF3F803B}" type="presOf" srcId="{0764294B-19AF-4280-B2EC-310BC0A31A31}" destId="{5631F772-5FF3-4EA1-A14D-4D1936C5406A}" srcOrd="0" destOrd="0" presId="urn:microsoft.com/office/officeart/2005/8/layout/matrix3"/>
    <dgm:cxn modelId="{0EDC3766-5E04-45D5-8501-8A1F28A0E733}" srcId="{97C9174F-5B0C-4064-B7CC-325FE1700588}" destId="{F4F61FAC-76A0-4364-83AD-BDC099EFAFDB}" srcOrd="3" destOrd="0" parTransId="{38A01DF9-C36A-435C-91DF-7542F4280A42}" sibTransId="{42D89EFF-5F33-4CC7-B144-B4D4C1FF53B7}"/>
    <dgm:cxn modelId="{58DA0280-2676-4371-855F-54C20A70FBB3}" type="presOf" srcId="{60B13813-A4A5-4480-9956-CFF3F0611764}" destId="{86BBBBDB-7599-44EE-B13C-992EC4C3CE5B}" srcOrd="0" destOrd="0" presId="urn:microsoft.com/office/officeart/2005/8/layout/matrix3"/>
    <dgm:cxn modelId="{257996A5-4FBF-41B3-9BC5-EF339FFAE80C}" type="presOf" srcId="{F4F61FAC-76A0-4364-83AD-BDC099EFAFDB}" destId="{A255E74B-B0E9-4CE1-A245-C8200C31A90E}" srcOrd="0" destOrd="0" presId="urn:microsoft.com/office/officeart/2005/8/layout/matrix3"/>
    <dgm:cxn modelId="{1D5382B9-A44E-486C-B647-337B0490BC5F}" type="presOf" srcId="{97C9174F-5B0C-4064-B7CC-325FE1700588}" destId="{C60D99D5-D6A0-4F6F-A1D4-27F05D618772}" srcOrd="0" destOrd="0" presId="urn:microsoft.com/office/officeart/2005/8/layout/matrix3"/>
    <dgm:cxn modelId="{1365FCE3-E3E0-4932-B4CE-2E13A30299AB}" srcId="{97C9174F-5B0C-4064-B7CC-325FE1700588}" destId="{60B13813-A4A5-4480-9956-CFF3F0611764}" srcOrd="0" destOrd="0" parTransId="{0BD5C9CB-E4D3-4A6B-890D-5A194A211A10}" sibTransId="{5F46D284-B3E8-43D6-85BE-ABEE4129B5E8}"/>
    <dgm:cxn modelId="{857461FC-C905-4441-9043-A998CE64A1C3}" srcId="{97C9174F-5B0C-4064-B7CC-325FE1700588}" destId="{0764294B-19AF-4280-B2EC-310BC0A31A31}" srcOrd="1" destOrd="0" parTransId="{6643B1E8-58B4-453E-8A34-63DFE3E0018F}" sibTransId="{40A4793D-F6D8-4502-98C8-4F67E43CCFAF}"/>
    <dgm:cxn modelId="{C0DF962D-E198-4FD8-A8EF-0A1951B4CE63}" type="presParOf" srcId="{C60D99D5-D6A0-4F6F-A1D4-27F05D618772}" destId="{45903475-14EA-441E-8DC5-0594CBD0E6DD}" srcOrd="0" destOrd="0" presId="urn:microsoft.com/office/officeart/2005/8/layout/matrix3"/>
    <dgm:cxn modelId="{3E3996FF-2957-4143-AE26-FAF483852975}" type="presParOf" srcId="{C60D99D5-D6A0-4F6F-A1D4-27F05D618772}" destId="{86BBBBDB-7599-44EE-B13C-992EC4C3CE5B}" srcOrd="1" destOrd="0" presId="urn:microsoft.com/office/officeart/2005/8/layout/matrix3"/>
    <dgm:cxn modelId="{2B739276-7549-48D7-B3CE-DF0197F5D88B}" type="presParOf" srcId="{C60D99D5-D6A0-4F6F-A1D4-27F05D618772}" destId="{5631F772-5FF3-4EA1-A14D-4D1936C5406A}" srcOrd="2" destOrd="0" presId="urn:microsoft.com/office/officeart/2005/8/layout/matrix3"/>
    <dgm:cxn modelId="{22ABE18B-F262-4852-802F-4B0687B037DE}" type="presParOf" srcId="{C60D99D5-D6A0-4F6F-A1D4-27F05D618772}" destId="{91E1B215-88EA-45D9-B1E4-6208A4595276}" srcOrd="3" destOrd="0" presId="urn:microsoft.com/office/officeart/2005/8/layout/matrix3"/>
    <dgm:cxn modelId="{DD5838AB-65B7-479B-9FF4-D65566405175}" type="presParOf" srcId="{C60D99D5-D6A0-4F6F-A1D4-27F05D618772}" destId="{A255E74B-B0E9-4CE1-A245-C8200C31A90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C9174F-5B0C-4064-B7CC-325FE1700588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0B13813-A4A5-4480-9956-CFF3F0611764}">
      <dgm:prSet/>
      <dgm:spPr/>
      <dgm:t>
        <a:bodyPr/>
        <a:lstStyle/>
        <a:p>
          <a:endParaRPr lang="en-US" b="1" dirty="0"/>
        </a:p>
      </dgm:t>
    </dgm:pt>
    <dgm:pt modelId="{0BD5C9CB-E4D3-4A6B-890D-5A194A211A10}" type="parTrans" cxnId="{1365FCE3-E3E0-4932-B4CE-2E13A30299AB}">
      <dgm:prSet/>
      <dgm:spPr/>
      <dgm:t>
        <a:bodyPr/>
        <a:lstStyle/>
        <a:p>
          <a:endParaRPr lang="en-US"/>
        </a:p>
      </dgm:t>
    </dgm:pt>
    <dgm:pt modelId="{5F46D284-B3E8-43D6-85BE-ABEE4129B5E8}" type="sibTrans" cxnId="{1365FCE3-E3E0-4932-B4CE-2E13A30299AB}">
      <dgm:prSet/>
      <dgm:spPr/>
      <dgm:t>
        <a:bodyPr/>
        <a:lstStyle/>
        <a:p>
          <a:endParaRPr lang="en-US"/>
        </a:p>
      </dgm:t>
    </dgm:pt>
    <dgm:pt modelId="{0764294B-19AF-4280-B2EC-310BC0A31A31}">
      <dgm:prSet/>
      <dgm:spPr/>
      <dgm:t>
        <a:bodyPr/>
        <a:lstStyle/>
        <a:p>
          <a:endParaRPr lang="en-US" b="1" dirty="0"/>
        </a:p>
      </dgm:t>
    </dgm:pt>
    <dgm:pt modelId="{6643B1E8-58B4-453E-8A34-63DFE3E0018F}" type="parTrans" cxnId="{857461FC-C905-4441-9043-A998CE64A1C3}">
      <dgm:prSet/>
      <dgm:spPr/>
      <dgm:t>
        <a:bodyPr/>
        <a:lstStyle/>
        <a:p>
          <a:endParaRPr lang="en-US"/>
        </a:p>
      </dgm:t>
    </dgm:pt>
    <dgm:pt modelId="{40A4793D-F6D8-4502-98C8-4F67E43CCFAF}" type="sibTrans" cxnId="{857461FC-C905-4441-9043-A998CE64A1C3}">
      <dgm:prSet/>
      <dgm:spPr/>
      <dgm:t>
        <a:bodyPr/>
        <a:lstStyle/>
        <a:p>
          <a:endParaRPr lang="en-US"/>
        </a:p>
      </dgm:t>
    </dgm:pt>
    <dgm:pt modelId="{E83D8B58-229E-4C58-981E-122C73645820}">
      <dgm:prSet/>
      <dgm:spPr/>
      <dgm:t>
        <a:bodyPr/>
        <a:lstStyle/>
        <a:p>
          <a:r>
            <a:rPr lang="en-US" b="1"/>
            <a:t>0</a:t>
          </a:r>
          <a:endParaRPr lang="en-US"/>
        </a:p>
      </dgm:t>
    </dgm:pt>
    <dgm:pt modelId="{07C92DFF-49D5-4312-914F-A9F4F9AA2CFF}" type="parTrans" cxnId="{C2E5A825-FC06-4AA4-9D78-8B2F26EF6CC6}">
      <dgm:prSet/>
      <dgm:spPr/>
      <dgm:t>
        <a:bodyPr/>
        <a:lstStyle/>
        <a:p>
          <a:endParaRPr lang="en-US"/>
        </a:p>
      </dgm:t>
    </dgm:pt>
    <dgm:pt modelId="{6BA29EA4-F631-4B6E-8FF8-53DD0E399191}" type="sibTrans" cxnId="{C2E5A825-FC06-4AA4-9D78-8B2F26EF6CC6}">
      <dgm:prSet/>
      <dgm:spPr/>
      <dgm:t>
        <a:bodyPr/>
        <a:lstStyle/>
        <a:p>
          <a:endParaRPr lang="en-US"/>
        </a:p>
      </dgm:t>
    </dgm:pt>
    <dgm:pt modelId="{F4F61FAC-76A0-4364-83AD-BDC099EFAFDB}">
      <dgm:prSet/>
      <dgm:spPr/>
      <dgm:t>
        <a:bodyPr/>
        <a:lstStyle/>
        <a:p>
          <a:endParaRPr lang="en-US" b="1" dirty="0"/>
        </a:p>
      </dgm:t>
    </dgm:pt>
    <dgm:pt modelId="{38A01DF9-C36A-435C-91DF-7542F4280A42}" type="parTrans" cxnId="{0EDC3766-5E04-45D5-8501-8A1F28A0E733}">
      <dgm:prSet/>
      <dgm:spPr/>
      <dgm:t>
        <a:bodyPr/>
        <a:lstStyle/>
        <a:p>
          <a:endParaRPr lang="en-US"/>
        </a:p>
      </dgm:t>
    </dgm:pt>
    <dgm:pt modelId="{42D89EFF-5F33-4CC7-B144-B4D4C1FF53B7}" type="sibTrans" cxnId="{0EDC3766-5E04-45D5-8501-8A1F28A0E733}">
      <dgm:prSet/>
      <dgm:spPr/>
      <dgm:t>
        <a:bodyPr/>
        <a:lstStyle/>
        <a:p>
          <a:endParaRPr lang="en-US"/>
        </a:p>
      </dgm:t>
    </dgm:pt>
    <dgm:pt modelId="{C60D99D5-D6A0-4F6F-A1D4-27F05D618772}" type="pres">
      <dgm:prSet presAssocID="{97C9174F-5B0C-4064-B7CC-325FE1700588}" presName="matrix" presStyleCnt="0">
        <dgm:presLayoutVars>
          <dgm:chMax val="1"/>
          <dgm:dir/>
          <dgm:resizeHandles val="exact"/>
        </dgm:presLayoutVars>
      </dgm:prSet>
      <dgm:spPr/>
    </dgm:pt>
    <dgm:pt modelId="{45903475-14EA-441E-8DC5-0594CBD0E6DD}" type="pres">
      <dgm:prSet presAssocID="{97C9174F-5B0C-4064-B7CC-325FE1700588}" presName="diamond" presStyleLbl="bgShp" presStyleIdx="0" presStyleCnt="1"/>
      <dgm:spPr/>
    </dgm:pt>
    <dgm:pt modelId="{86BBBBDB-7599-44EE-B13C-992EC4C3CE5B}" type="pres">
      <dgm:prSet presAssocID="{97C9174F-5B0C-4064-B7CC-325FE170058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631F772-5FF3-4EA1-A14D-4D1936C5406A}" type="pres">
      <dgm:prSet presAssocID="{97C9174F-5B0C-4064-B7CC-325FE170058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1E1B215-88EA-45D9-B1E4-6208A4595276}" type="pres">
      <dgm:prSet presAssocID="{97C9174F-5B0C-4064-B7CC-325FE170058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255E74B-B0E9-4CE1-A245-C8200C31A90E}" type="pres">
      <dgm:prSet presAssocID="{97C9174F-5B0C-4064-B7CC-325FE170058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AA31E18-0B2B-4990-9AF3-7579EC8891C4}" type="presOf" srcId="{E83D8B58-229E-4C58-981E-122C73645820}" destId="{91E1B215-88EA-45D9-B1E4-6208A4595276}" srcOrd="0" destOrd="0" presId="urn:microsoft.com/office/officeart/2005/8/layout/matrix3"/>
    <dgm:cxn modelId="{C2E5A825-FC06-4AA4-9D78-8B2F26EF6CC6}" srcId="{97C9174F-5B0C-4064-B7CC-325FE1700588}" destId="{E83D8B58-229E-4C58-981E-122C73645820}" srcOrd="2" destOrd="0" parTransId="{07C92DFF-49D5-4312-914F-A9F4F9AA2CFF}" sibTransId="{6BA29EA4-F631-4B6E-8FF8-53DD0E399191}"/>
    <dgm:cxn modelId="{E6A6FF65-ED8A-4AD2-AAF2-A425AF3F803B}" type="presOf" srcId="{0764294B-19AF-4280-B2EC-310BC0A31A31}" destId="{5631F772-5FF3-4EA1-A14D-4D1936C5406A}" srcOrd="0" destOrd="0" presId="urn:microsoft.com/office/officeart/2005/8/layout/matrix3"/>
    <dgm:cxn modelId="{0EDC3766-5E04-45D5-8501-8A1F28A0E733}" srcId="{97C9174F-5B0C-4064-B7CC-325FE1700588}" destId="{F4F61FAC-76A0-4364-83AD-BDC099EFAFDB}" srcOrd="3" destOrd="0" parTransId="{38A01DF9-C36A-435C-91DF-7542F4280A42}" sibTransId="{42D89EFF-5F33-4CC7-B144-B4D4C1FF53B7}"/>
    <dgm:cxn modelId="{58DA0280-2676-4371-855F-54C20A70FBB3}" type="presOf" srcId="{60B13813-A4A5-4480-9956-CFF3F0611764}" destId="{86BBBBDB-7599-44EE-B13C-992EC4C3CE5B}" srcOrd="0" destOrd="0" presId="urn:microsoft.com/office/officeart/2005/8/layout/matrix3"/>
    <dgm:cxn modelId="{257996A5-4FBF-41B3-9BC5-EF339FFAE80C}" type="presOf" srcId="{F4F61FAC-76A0-4364-83AD-BDC099EFAFDB}" destId="{A255E74B-B0E9-4CE1-A245-C8200C31A90E}" srcOrd="0" destOrd="0" presId="urn:microsoft.com/office/officeart/2005/8/layout/matrix3"/>
    <dgm:cxn modelId="{1D5382B9-A44E-486C-B647-337B0490BC5F}" type="presOf" srcId="{97C9174F-5B0C-4064-B7CC-325FE1700588}" destId="{C60D99D5-D6A0-4F6F-A1D4-27F05D618772}" srcOrd="0" destOrd="0" presId="urn:microsoft.com/office/officeart/2005/8/layout/matrix3"/>
    <dgm:cxn modelId="{1365FCE3-E3E0-4932-B4CE-2E13A30299AB}" srcId="{97C9174F-5B0C-4064-B7CC-325FE1700588}" destId="{60B13813-A4A5-4480-9956-CFF3F0611764}" srcOrd="0" destOrd="0" parTransId="{0BD5C9CB-E4D3-4A6B-890D-5A194A211A10}" sibTransId="{5F46D284-B3E8-43D6-85BE-ABEE4129B5E8}"/>
    <dgm:cxn modelId="{857461FC-C905-4441-9043-A998CE64A1C3}" srcId="{97C9174F-5B0C-4064-B7CC-325FE1700588}" destId="{0764294B-19AF-4280-B2EC-310BC0A31A31}" srcOrd="1" destOrd="0" parTransId="{6643B1E8-58B4-453E-8A34-63DFE3E0018F}" sibTransId="{40A4793D-F6D8-4502-98C8-4F67E43CCFAF}"/>
    <dgm:cxn modelId="{C0DF962D-E198-4FD8-A8EF-0A1951B4CE63}" type="presParOf" srcId="{C60D99D5-D6A0-4F6F-A1D4-27F05D618772}" destId="{45903475-14EA-441E-8DC5-0594CBD0E6DD}" srcOrd="0" destOrd="0" presId="urn:microsoft.com/office/officeart/2005/8/layout/matrix3"/>
    <dgm:cxn modelId="{3E3996FF-2957-4143-AE26-FAF483852975}" type="presParOf" srcId="{C60D99D5-D6A0-4F6F-A1D4-27F05D618772}" destId="{86BBBBDB-7599-44EE-B13C-992EC4C3CE5B}" srcOrd="1" destOrd="0" presId="urn:microsoft.com/office/officeart/2005/8/layout/matrix3"/>
    <dgm:cxn modelId="{2B739276-7549-48D7-B3CE-DF0197F5D88B}" type="presParOf" srcId="{C60D99D5-D6A0-4F6F-A1D4-27F05D618772}" destId="{5631F772-5FF3-4EA1-A14D-4D1936C5406A}" srcOrd="2" destOrd="0" presId="urn:microsoft.com/office/officeart/2005/8/layout/matrix3"/>
    <dgm:cxn modelId="{22ABE18B-F262-4852-802F-4B0687B037DE}" type="presParOf" srcId="{C60D99D5-D6A0-4F6F-A1D4-27F05D618772}" destId="{91E1B215-88EA-45D9-B1E4-6208A4595276}" srcOrd="3" destOrd="0" presId="urn:microsoft.com/office/officeart/2005/8/layout/matrix3"/>
    <dgm:cxn modelId="{DD5838AB-65B7-479B-9FF4-D65566405175}" type="presParOf" srcId="{C60D99D5-D6A0-4F6F-A1D4-27F05D618772}" destId="{A255E74B-B0E9-4CE1-A245-C8200C31A90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03475-14EA-441E-8DC5-0594CBD0E6DD}">
      <dsp:nvSpPr>
        <dsp:cNvPr id="0" name=""/>
        <dsp:cNvSpPr/>
      </dsp:nvSpPr>
      <dsp:spPr>
        <a:xfrm>
          <a:off x="3421900" y="0"/>
          <a:ext cx="4189229" cy="418922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BBBDB-7599-44EE-B13C-992EC4C3CE5B}">
      <dsp:nvSpPr>
        <dsp:cNvPr id="0" name=""/>
        <dsp:cNvSpPr/>
      </dsp:nvSpPr>
      <dsp:spPr>
        <a:xfrm>
          <a:off x="3819876" y="397976"/>
          <a:ext cx="1633799" cy="1633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-2</a:t>
          </a:r>
          <a:endParaRPr lang="en-US" sz="6300" kern="1200"/>
        </a:p>
      </dsp:txBody>
      <dsp:txXfrm>
        <a:off x="3899631" y="477731"/>
        <a:ext cx="1474289" cy="1474289"/>
      </dsp:txXfrm>
    </dsp:sp>
    <dsp:sp modelId="{5631F772-5FF3-4EA1-A14D-4D1936C5406A}">
      <dsp:nvSpPr>
        <dsp:cNvPr id="0" name=""/>
        <dsp:cNvSpPr/>
      </dsp:nvSpPr>
      <dsp:spPr>
        <a:xfrm>
          <a:off x="5579352" y="397976"/>
          <a:ext cx="1633799" cy="1633799"/>
        </a:xfrm>
        <a:prstGeom prst="roundRect">
          <a:avLst/>
        </a:prstGeom>
        <a:solidFill>
          <a:schemeClr val="accent5">
            <a:hueOff val="-497092"/>
            <a:satOff val="1660"/>
            <a:lumOff val="-15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+2</a:t>
          </a:r>
          <a:endParaRPr lang="en-US" sz="6300" kern="1200"/>
        </a:p>
      </dsp:txBody>
      <dsp:txXfrm>
        <a:off x="5659107" y="477731"/>
        <a:ext cx="1474289" cy="1474289"/>
      </dsp:txXfrm>
    </dsp:sp>
    <dsp:sp modelId="{91E1B215-88EA-45D9-B1E4-6208A4595276}">
      <dsp:nvSpPr>
        <dsp:cNvPr id="0" name=""/>
        <dsp:cNvSpPr/>
      </dsp:nvSpPr>
      <dsp:spPr>
        <a:xfrm>
          <a:off x="3819876" y="2157452"/>
          <a:ext cx="1633799" cy="1633799"/>
        </a:xfrm>
        <a:prstGeom prst="roundRect">
          <a:avLst/>
        </a:prstGeom>
        <a:solidFill>
          <a:schemeClr val="accent5">
            <a:hueOff val="-994185"/>
            <a:satOff val="3319"/>
            <a:lumOff val="-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0</a:t>
          </a:r>
          <a:endParaRPr lang="en-US" sz="6300" kern="1200"/>
        </a:p>
      </dsp:txBody>
      <dsp:txXfrm>
        <a:off x="3899631" y="2237207"/>
        <a:ext cx="1474289" cy="1474289"/>
      </dsp:txXfrm>
    </dsp:sp>
    <dsp:sp modelId="{A255E74B-B0E9-4CE1-A245-C8200C31A90E}">
      <dsp:nvSpPr>
        <dsp:cNvPr id="0" name=""/>
        <dsp:cNvSpPr/>
      </dsp:nvSpPr>
      <dsp:spPr>
        <a:xfrm>
          <a:off x="5579352" y="2157452"/>
          <a:ext cx="1633799" cy="1633799"/>
        </a:xfrm>
        <a:prstGeom prst="roundRect">
          <a:avLst/>
        </a:prstGeom>
        <a:solidFill>
          <a:schemeClr val="accent5">
            <a:hueOff val="-1491277"/>
            <a:satOff val="4979"/>
            <a:lumOff val="-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+4</a:t>
          </a:r>
          <a:endParaRPr lang="en-US" sz="6300" kern="1200"/>
        </a:p>
      </dsp:txBody>
      <dsp:txXfrm>
        <a:off x="5659107" y="2237207"/>
        <a:ext cx="1474289" cy="1474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03475-14EA-441E-8DC5-0594CBD0E6DD}">
      <dsp:nvSpPr>
        <dsp:cNvPr id="0" name=""/>
        <dsp:cNvSpPr/>
      </dsp:nvSpPr>
      <dsp:spPr>
        <a:xfrm>
          <a:off x="3421900" y="0"/>
          <a:ext cx="4189229" cy="418922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BBBDB-7599-44EE-B13C-992EC4C3CE5B}">
      <dsp:nvSpPr>
        <dsp:cNvPr id="0" name=""/>
        <dsp:cNvSpPr/>
      </dsp:nvSpPr>
      <dsp:spPr>
        <a:xfrm>
          <a:off x="3819876" y="397976"/>
          <a:ext cx="1633799" cy="1633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-2</a:t>
          </a:r>
          <a:endParaRPr lang="en-US" sz="6300" kern="1200"/>
        </a:p>
      </dsp:txBody>
      <dsp:txXfrm>
        <a:off x="3899631" y="477731"/>
        <a:ext cx="1474289" cy="1474289"/>
      </dsp:txXfrm>
    </dsp:sp>
    <dsp:sp modelId="{5631F772-5FF3-4EA1-A14D-4D1936C5406A}">
      <dsp:nvSpPr>
        <dsp:cNvPr id="0" name=""/>
        <dsp:cNvSpPr/>
      </dsp:nvSpPr>
      <dsp:spPr>
        <a:xfrm>
          <a:off x="5579352" y="397976"/>
          <a:ext cx="1633799" cy="1633799"/>
        </a:xfrm>
        <a:prstGeom prst="roundRect">
          <a:avLst/>
        </a:prstGeom>
        <a:solidFill>
          <a:schemeClr val="accent5">
            <a:hueOff val="-497092"/>
            <a:satOff val="1660"/>
            <a:lumOff val="-15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+2</a:t>
          </a:r>
          <a:endParaRPr lang="en-US" sz="6300" kern="1200"/>
        </a:p>
      </dsp:txBody>
      <dsp:txXfrm>
        <a:off x="5659107" y="477731"/>
        <a:ext cx="1474289" cy="1474289"/>
      </dsp:txXfrm>
    </dsp:sp>
    <dsp:sp modelId="{91E1B215-88EA-45D9-B1E4-6208A4595276}">
      <dsp:nvSpPr>
        <dsp:cNvPr id="0" name=""/>
        <dsp:cNvSpPr/>
      </dsp:nvSpPr>
      <dsp:spPr>
        <a:xfrm>
          <a:off x="3819876" y="2157452"/>
          <a:ext cx="1633799" cy="1633799"/>
        </a:xfrm>
        <a:prstGeom prst="roundRect">
          <a:avLst/>
        </a:prstGeom>
        <a:solidFill>
          <a:schemeClr val="accent5">
            <a:hueOff val="-994185"/>
            <a:satOff val="3319"/>
            <a:lumOff val="-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0</a:t>
          </a:r>
          <a:endParaRPr lang="en-US" sz="6300" kern="1200"/>
        </a:p>
      </dsp:txBody>
      <dsp:txXfrm>
        <a:off x="3899631" y="2237207"/>
        <a:ext cx="1474289" cy="1474289"/>
      </dsp:txXfrm>
    </dsp:sp>
    <dsp:sp modelId="{A255E74B-B0E9-4CE1-A245-C8200C31A90E}">
      <dsp:nvSpPr>
        <dsp:cNvPr id="0" name=""/>
        <dsp:cNvSpPr/>
      </dsp:nvSpPr>
      <dsp:spPr>
        <a:xfrm>
          <a:off x="5579352" y="2157452"/>
          <a:ext cx="1633799" cy="1633799"/>
        </a:xfrm>
        <a:prstGeom prst="roundRect">
          <a:avLst/>
        </a:prstGeom>
        <a:solidFill>
          <a:schemeClr val="accent5">
            <a:hueOff val="-1491277"/>
            <a:satOff val="4979"/>
            <a:lumOff val="-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/>
            <a:t>+4</a:t>
          </a:r>
          <a:endParaRPr lang="en-US" sz="6300" kern="1200"/>
        </a:p>
      </dsp:txBody>
      <dsp:txXfrm>
        <a:off x="5659107" y="2237207"/>
        <a:ext cx="1474289" cy="1474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03475-14EA-441E-8DC5-0594CBD0E6DD}">
      <dsp:nvSpPr>
        <dsp:cNvPr id="0" name=""/>
        <dsp:cNvSpPr/>
      </dsp:nvSpPr>
      <dsp:spPr>
        <a:xfrm>
          <a:off x="3421900" y="0"/>
          <a:ext cx="4189229" cy="418922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BBBDB-7599-44EE-B13C-992EC4C3CE5B}">
      <dsp:nvSpPr>
        <dsp:cNvPr id="0" name=""/>
        <dsp:cNvSpPr/>
      </dsp:nvSpPr>
      <dsp:spPr>
        <a:xfrm>
          <a:off x="3819876" y="397976"/>
          <a:ext cx="1633799" cy="1633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kern="1200" dirty="0"/>
        </a:p>
      </dsp:txBody>
      <dsp:txXfrm>
        <a:off x="3899631" y="477731"/>
        <a:ext cx="1474289" cy="1474289"/>
      </dsp:txXfrm>
    </dsp:sp>
    <dsp:sp modelId="{5631F772-5FF3-4EA1-A14D-4D1936C5406A}">
      <dsp:nvSpPr>
        <dsp:cNvPr id="0" name=""/>
        <dsp:cNvSpPr/>
      </dsp:nvSpPr>
      <dsp:spPr>
        <a:xfrm>
          <a:off x="5579352" y="397976"/>
          <a:ext cx="1633799" cy="1633799"/>
        </a:xfrm>
        <a:prstGeom prst="roundRect">
          <a:avLst/>
        </a:prstGeom>
        <a:solidFill>
          <a:schemeClr val="accent5">
            <a:hueOff val="-497092"/>
            <a:satOff val="1660"/>
            <a:lumOff val="-15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kern="1200" dirty="0"/>
        </a:p>
      </dsp:txBody>
      <dsp:txXfrm>
        <a:off x="5659107" y="477731"/>
        <a:ext cx="1474289" cy="1474289"/>
      </dsp:txXfrm>
    </dsp:sp>
    <dsp:sp modelId="{91E1B215-88EA-45D9-B1E4-6208A4595276}">
      <dsp:nvSpPr>
        <dsp:cNvPr id="0" name=""/>
        <dsp:cNvSpPr/>
      </dsp:nvSpPr>
      <dsp:spPr>
        <a:xfrm>
          <a:off x="3819876" y="2157452"/>
          <a:ext cx="1633799" cy="1633799"/>
        </a:xfrm>
        <a:prstGeom prst="roundRect">
          <a:avLst/>
        </a:prstGeom>
        <a:solidFill>
          <a:schemeClr val="accent5">
            <a:hueOff val="-994185"/>
            <a:satOff val="3319"/>
            <a:lumOff val="-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0</a:t>
          </a:r>
          <a:endParaRPr lang="en-US" sz="6500" kern="1200"/>
        </a:p>
      </dsp:txBody>
      <dsp:txXfrm>
        <a:off x="3899631" y="2237207"/>
        <a:ext cx="1474289" cy="1474289"/>
      </dsp:txXfrm>
    </dsp:sp>
    <dsp:sp modelId="{A255E74B-B0E9-4CE1-A245-C8200C31A90E}">
      <dsp:nvSpPr>
        <dsp:cNvPr id="0" name=""/>
        <dsp:cNvSpPr/>
      </dsp:nvSpPr>
      <dsp:spPr>
        <a:xfrm>
          <a:off x="5579352" y="2157452"/>
          <a:ext cx="1633799" cy="1633799"/>
        </a:xfrm>
        <a:prstGeom prst="roundRect">
          <a:avLst/>
        </a:prstGeom>
        <a:solidFill>
          <a:schemeClr val="accent5">
            <a:hueOff val="-1491277"/>
            <a:satOff val="4979"/>
            <a:lumOff val="-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kern="1200" dirty="0"/>
        </a:p>
      </dsp:txBody>
      <dsp:txXfrm>
        <a:off x="5659107" y="2237207"/>
        <a:ext cx="1474289" cy="147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58E11-05FD-49CE-B46B-EF72B71DE8D0}" type="datetimeFigureOut">
              <a:rPr lang="en-US"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CAD7D-98B1-4CB6-AFB5-F10BFF9259C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5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+mn-lt"/>
              </a:rPr>
              <a:t>(pause: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1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question is about the oxidation number of carbon in `CH2O`</a:t>
            </a: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You have five seconds to think about it.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(pause: 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2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(narration-mode: fragment)</a:t>
            </a: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The correct answer 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9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Zero!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0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second question is related to the number of atoms. </a:t>
            </a:r>
            <a:endParaRPr lang="en-US"/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Which of these has the most atoms?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You have 5 seconds to think about it.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(pause: 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33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The correct answer is `A` - twenty four grams of carbon.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(pause: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60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(pause: 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CAD7D-98B1-4CB6-AFB5-F10BFF9259C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7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7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1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4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6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August 31,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2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43" r:id="rId6"/>
    <p:sldLayoutId id="2147483739" r:id="rId7"/>
    <p:sldLayoutId id="2147483740" r:id="rId8"/>
    <p:sldLayoutId id="2147483741" r:id="rId9"/>
    <p:sldLayoutId id="2147483742" r:id="rId10"/>
    <p:sldLayoutId id="214748374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9EDC711F-4DA7-4E33-A776-F079ACDA6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3E32D53-FD05-46F1-97E2-C13949F59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" y="1"/>
            <a:ext cx="8110817" cy="6858000"/>
          </a:xfrm>
          <a:prstGeom prst="rect">
            <a:avLst/>
          </a:prstGeom>
          <a:gradFill>
            <a:gsLst>
              <a:gs pos="300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DA9E872-DB12-4A7B-A151-052FA0773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26407" y="-626409"/>
            <a:ext cx="6858002" cy="8110820"/>
          </a:xfrm>
          <a:prstGeom prst="rect">
            <a:avLst/>
          </a:prstGeom>
          <a:gradFill>
            <a:gsLst>
              <a:gs pos="11000">
                <a:schemeClr val="accent2">
                  <a:alpha val="50000"/>
                </a:schemeClr>
              </a:gs>
              <a:gs pos="99000">
                <a:schemeClr val="accent4"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984CFC-8941-41C1-9730-F447E13EB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878315" y="-1878315"/>
            <a:ext cx="4354180" cy="8110814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  <a:alpha val="26000"/>
                </a:schemeClr>
              </a:gs>
              <a:gs pos="92000">
                <a:schemeClr val="accent5">
                  <a:alpha val="3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3185161-AC26-4077-A972-6C3306B24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439" y="447866"/>
            <a:ext cx="6805130" cy="5909388"/>
          </a:xfrm>
          <a:prstGeom prst="rect">
            <a:avLst/>
          </a:prstGeom>
          <a:gradFill>
            <a:gsLst>
              <a:gs pos="38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5">
                  <a:alpha val="4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9B0F207-7872-4A1E-BCCD-EBF4B8A6A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178826">
            <a:off x="1555888" y="899682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3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AED60-A3CD-48F4-B579-BE06F7932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67134"/>
            <a:ext cx="4724399" cy="2548275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4000" spc="750">
                <a:solidFill>
                  <a:schemeClr val="bg1"/>
                </a:solidFill>
              </a:rPr>
              <a:t>Chemistry</a:t>
            </a:r>
            <a:br>
              <a:rPr lang="en-US" sz="4000" spc="750">
                <a:solidFill>
                  <a:schemeClr val="bg1"/>
                </a:solidFill>
              </a:rPr>
            </a:br>
            <a:r>
              <a:rPr lang="en-US" sz="4000" spc="750">
                <a:solidFill>
                  <a:schemeClr val="bg1"/>
                </a:solidFill>
              </a:rPr>
              <a:t>QUIZ</a:t>
            </a:r>
          </a:p>
        </p:txBody>
      </p:sp>
      <p:pic>
        <p:nvPicPr>
          <p:cNvPr id="16" name="Graphic 5" descr="Beaker">
            <a:extLst>
              <a:ext uri="{FF2B5EF4-FFF2-40B4-BE49-F238E27FC236}">
                <a16:creationId xmlns:a16="http://schemas.microsoft.com/office/drawing/2014/main" id="{B9780EA8-A0E0-44C8-A80E-77375C1C4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85721" y="908217"/>
            <a:ext cx="5049079" cy="50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2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A53F40-6C71-451B-9754-DC9D2D44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0">
                <a:solidFill>
                  <a:schemeClr val="bg1"/>
                </a:solidFill>
                <a:latin typeface="Arial"/>
                <a:ea typeface="+mj-lt"/>
                <a:cs typeface="+mj-lt"/>
              </a:rPr>
              <a:t>What is the oxidation number of carbon in CH2O? </a:t>
            </a: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D71A7C8-3338-4804-B459-2F94CC4A2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627559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55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A53F40-6C71-451B-9754-DC9D2D44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0">
                <a:solidFill>
                  <a:schemeClr val="bg1"/>
                </a:solidFill>
                <a:latin typeface="Arial"/>
                <a:ea typeface="+mj-lt"/>
                <a:cs typeface="+mj-lt"/>
              </a:rPr>
              <a:t>What is the oxidation number of carbon in CH2O? </a:t>
            </a: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D71A7C8-3338-4804-B459-2F94CC4A23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656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A53F40-6C71-451B-9754-DC9D2D44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0">
                <a:solidFill>
                  <a:schemeClr val="bg1"/>
                </a:solidFill>
                <a:latin typeface="Arial"/>
                <a:ea typeface="+mj-lt"/>
                <a:cs typeface="+mj-lt"/>
              </a:rPr>
              <a:t>What is the oxidation number of carbon in CH2O? </a:t>
            </a: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endParaRPr lang="en-US" sz="320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D71A7C8-3338-4804-B459-2F94CC4A23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358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2F27-F7FB-432C-A1A4-79E7CB67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en-US" sz="3200" b="0" dirty="0">
                <a:solidFill>
                  <a:schemeClr val="bg1"/>
                </a:solidFill>
                <a:latin typeface="Arial"/>
                <a:ea typeface="+mj-lt"/>
                <a:cs typeface="+mj-lt"/>
              </a:rPr>
              <a:t>Which has a maximum number of atoms?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C7E09-EB08-4EA5-8042-F3FE21045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5015990"/>
          </a:xfrm>
        </p:spPr>
        <p:txBody>
          <a:bodyPr vert="horz" lIns="0" tIns="0" rIns="0" bIns="0" rtlCol="0" anchor="t">
            <a:normAutofit/>
          </a:bodyPr>
          <a:lstStyle/>
          <a:p>
            <a:pPr marL="742950" indent="-742950">
              <a:buAutoNum type="alphaUcPeriod"/>
            </a:pPr>
            <a:r>
              <a:rPr lang="en-US" sz="3600" dirty="0">
                <a:latin typeface="Arial"/>
                <a:ea typeface="+mn-lt"/>
                <a:cs typeface="+mn-lt"/>
              </a:rPr>
              <a:t>24g of C</a:t>
            </a:r>
            <a:endParaRPr lang="en-US" sz="3600">
              <a:latin typeface="Arial"/>
              <a:cs typeface="Arial"/>
            </a:endParaRPr>
          </a:p>
          <a:p>
            <a:pPr marL="742950" indent="-742950">
              <a:buAutoNum type="alphaUcPeriod"/>
            </a:pPr>
            <a:r>
              <a:rPr lang="en-US" sz="3600" dirty="0">
                <a:latin typeface="Arial"/>
                <a:ea typeface="+mn-lt"/>
                <a:cs typeface="+mn-lt"/>
              </a:rPr>
              <a:t>56g of Fe</a:t>
            </a:r>
          </a:p>
          <a:p>
            <a:pPr marL="742950" indent="-742950">
              <a:buAutoNum type="alphaUcPeriod"/>
            </a:pPr>
            <a:r>
              <a:rPr lang="en-US" sz="3600" dirty="0">
                <a:latin typeface="Arial"/>
                <a:ea typeface="+mn-lt"/>
                <a:cs typeface="+mn-lt"/>
              </a:rPr>
              <a:t>27g of Al</a:t>
            </a:r>
          </a:p>
          <a:p>
            <a:pPr marL="742950" indent="-742950">
              <a:buAutoNum type="alphaUcPeriod"/>
            </a:pPr>
            <a:r>
              <a:rPr lang="en-US" sz="3600" dirty="0">
                <a:latin typeface="Arial"/>
                <a:ea typeface="+mn-lt"/>
                <a:cs typeface="+mn-lt"/>
              </a:rPr>
              <a:t>108g of Ag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222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2F27-F7FB-432C-A1A4-79E7CB67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en-US" sz="3200" b="0" dirty="0">
                <a:solidFill>
                  <a:schemeClr val="bg1"/>
                </a:solidFill>
                <a:latin typeface="Arial"/>
                <a:ea typeface="+mj-lt"/>
                <a:cs typeface="+mj-lt"/>
              </a:rPr>
              <a:t>Which has a maximum number of atoms?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C7E09-EB08-4EA5-8042-F3FE21045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5015990"/>
          </a:xfrm>
        </p:spPr>
        <p:txBody>
          <a:bodyPr vert="horz" lIns="0" tIns="0" rIns="0" bIns="0" rtlCol="0" anchor="t">
            <a:normAutofit/>
          </a:bodyPr>
          <a:lstStyle/>
          <a:p>
            <a:pPr marL="742950" indent="-742950">
              <a:buAutoNum type="alphaUcPeriod"/>
            </a:pPr>
            <a:r>
              <a:rPr lang="en-US" sz="3600" b="1" dirty="0">
                <a:latin typeface="Arial"/>
                <a:ea typeface="+mn-lt"/>
                <a:cs typeface="+mn-lt"/>
              </a:rPr>
              <a:t>24g of C</a:t>
            </a:r>
            <a:endParaRPr lang="en-US" sz="3600" b="1">
              <a:latin typeface="Arial"/>
              <a:cs typeface="Arial"/>
            </a:endParaRPr>
          </a:p>
          <a:p>
            <a:pPr marL="742950" indent="-742950">
              <a:buAutoNum type="alphaUcPeriod"/>
            </a:pPr>
            <a:r>
              <a:rPr lang="en-US" sz="3600" dirty="0">
                <a:solidFill>
                  <a:schemeClr val="bg2"/>
                </a:solidFill>
                <a:latin typeface="Arial"/>
                <a:ea typeface="+mn-lt"/>
                <a:cs typeface="+mn-lt"/>
              </a:rPr>
              <a:t>56g of Fe</a:t>
            </a:r>
          </a:p>
          <a:p>
            <a:pPr marL="742950" indent="-742950">
              <a:buAutoNum type="alphaUcPeriod"/>
            </a:pPr>
            <a:r>
              <a:rPr lang="en-US" sz="3600" dirty="0">
                <a:solidFill>
                  <a:schemeClr val="bg2"/>
                </a:solidFill>
                <a:latin typeface="Arial"/>
                <a:ea typeface="+mn-lt"/>
                <a:cs typeface="+mn-lt"/>
              </a:rPr>
              <a:t>27g of Al</a:t>
            </a:r>
          </a:p>
          <a:p>
            <a:pPr marL="742950" indent="-742950">
              <a:buAutoNum type="alphaUcPeriod"/>
            </a:pPr>
            <a:r>
              <a:rPr lang="en-US" sz="3600" dirty="0">
                <a:solidFill>
                  <a:schemeClr val="bg2"/>
                </a:solidFill>
                <a:latin typeface="Arial"/>
                <a:ea typeface="+mn-lt"/>
                <a:cs typeface="+mn-lt"/>
              </a:rPr>
              <a:t>108g of Ag</a:t>
            </a:r>
            <a:endParaRPr lang="en-US" sz="3600" dirty="0">
              <a:solidFill>
                <a:schemeClr val="bg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49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8A22513-307E-4203-BEFF-5BBBFAFDD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211F11-4937-44F9-B733-211517A2D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9076" y="-431"/>
            <a:ext cx="11742924" cy="6858427"/>
          </a:xfrm>
          <a:prstGeom prst="rect">
            <a:avLst/>
          </a:prstGeom>
          <a:gradFill>
            <a:gsLst>
              <a:gs pos="2000">
                <a:schemeClr val="accent5">
                  <a:alpha val="17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F7BA0D-619B-4BA4-AF41-9F99DE301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9076" y="-429"/>
            <a:ext cx="11742924" cy="6400800"/>
          </a:xfrm>
          <a:prstGeom prst="rect">
            <a:avLst/>
          </a:prstGeom>
          <a:gradFill>
            <a:gsLst>
              <a:gs pos="0">
                <a:schemeClr val="accent5">
                  <a:alpha val="76000"/>
                </a:schemeClr>
              </a:gs>
              <a:gs pos="100000">
                <a:schemeClr val="accent2">
                  <a:lumMod val="20000"/>
                  <a:lumOff val="80000"/>
                  <a:alpha val="15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0A1EE3-9DEB-45B0-A9FA-080457925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2648"/>
            <a:ext cx="11742924" cy="6870648"/>
          </a:xfrm>
          <a:prstGeom prst="rect">
            <a:avLst/>
          </a:prstGeom>
          <a:gradFill>
            <a:gsLst>
              <a:gs pos="37000">
                <a:schemeClr val="accent5">
                  <a:lumMod val="60000"/>
                  <a:lumOff val="40000"/>
                  <a:alpha val="25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9513AF-ACB9-491F-AB2C-AA27171C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8860813" cy="6857572"/>
          </a:xfrm>
          <a:prstGeom prst="rect">
            <a:avLst/>
          </a:prstGeom>
          <a:gradFill>
            <a:gsLst>
              <a:gs pos="6000">
                <a:schemeClr val="accent2">
                  <a:alpha val="88000"/>
                </a:schemeClr>
              </a:gs>
              <a:gs pos="100000">
                <a:schemeClr val="accent6">
                  <a:lumMod val="75000"/>
                  <a:alpha val="66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5F36B92-14BC-4E12-8F9A-737EFED6C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33214">
            <a:off x="5243949" y="-200984"/>
            <a:ext cx="6022658" cy="6022658"/>
          </a:xfrm>
          <a:custGeom>
            <a:avLst/>
            <a:gdLst>
              <a:gd name="connsiteX0" fmla="*/ 5757156 w 6022658"/>
              <a:gd name="connsiteY0" fmla="*/ 4243377 h 6022658"/>
              <a:gd name="connsiteX1" fmla="*/ 4298301 w 6022658"/>
              <a:gd name="connsiteY1" fmla="*/ 5730698 h 6022658"/>
              <a:gd name="connsiteX2" fmla="*/ 4183474 w 6022658"/>
              <a:gd name="connsiteY2" fmla="*/ 5786013 h 6022658"/>
              <a:gd name="connsiteX3" fmla="*/ 3011329 w 6022658"/>
              <a:gd name="connsiteY3" fmla="*/ 6022658 h 6022658"/>
              <a:gd name="connsiteX4" fmla="*/ 0 w 6022658"/>
              <a:gd name="connsiteY4" fmla="*/ 3011329 h 6022658"/>
              <a:gd name="connsiteX5" fmla="*/ 3011329 w 6022658"/>
              <a:gd name="connsiteY5" fmla="*/ 0 h 6022658"/>
              <a:gd name="connsiteX6" fmla="*/ 6022658 w 6022658"/>
              <a:gd name="connsiteY6" fmla="*/ 3011329 h 6022658"/>
              <a:gd name="connsiteX7" fmla="*/ 5786013 w 6022658"/>
              <a:gd name="connsiteY7" fmla="*/ 4183474 h 6022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22658" h="6022658">
                <a:moveTo>
                  <a:pt x="5757156" y="4243377"/>
                </a:moveTo>
                <a:lnTo>
                  <a:pt x="4298301" y="5730698"/>
                </a:lnTo>
                <a:lnTo>
                  <a:pt x="4183474" y="5786013"/>
                </a:lnTo>
                <a:cubicBezTo>
                  <a:pt x="3823203" y="5938395"/>
                  <a:pt x="3427106" y="6022658"/>
                  <a:pt x="3011329" y="6022658"/>
                </a:cubicBezTo>
                <a:cubicBezTo>
                  <a:pt x="1348218" y="6022658"/>
                  <a:pt x="0" y="4674440"/>
                  <a:pt x="0" y="3011329"/>
                </a:cubicBezTo>
                <a:cubicBezTo>
                  <a:pt x="0" y="1348218"/>
                  <a:pt x="1348218" y="0"/>
                  <a:pt x="3011329" y="0"/>
                </a:cubicBezTo>
                <a:cubicBezTo>
                  <a:pt x="4674440" y="0"/>
                  <a:pt x="6022658" y="1348218"/>
                  <a:pt x="6022658" y="3011329"/>
                </a:cubicBezTo>
                <a:cubicBezTo>
                  <a:pt x="6022658" y="3427107"/>
                  <a:pt x="5938394" y="3823204"/>
                  <a:pt x="5786013" y="4183474"/>
                </a:cubicBezTo>
                <a:close/>
              </a:path>
            </a:pathLst>
          </a:custGeom>
          <a:gradFill>
            <a:gsLst>
              <a:gs pos="21000">
                <a:schemeClr val="accent2">
                  <a:alpha val="0"/>
                </a:schemeClr>
              </a:gs>
              <a:gs pos="85000">
                <a:schemeClr val="accent6">
                  <a:alpha val="13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CA481-DBD3-43F3-B00F-30E2E58EE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638" y="1122362"/>
            <a:ext cx="6951109" cy="2842863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4400" spc="750">
                <a:solidFill>
                  <a:schemeClr val="bg1"/>
                </a:solidFill>
              </a:rPr>
              <a:t>Thanks for taking the quiz</a:t>
            </a:r>
          </a:p>
        </p:txBody>
      </p:sp>
    </p:spTree>
    <p:extLst>
      <p:ext uri="{BB962C8B-B14F-4D97-AF65-F5344CB8AC3E}">
        <p14:creationId xmlns:p14="http://schemas.microsoft.com/office/powerpoint/2010/main" val="187994762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233E3A"/>
      </a:dk2>
      <a:lt2>
        <a:srgbClr val="E8E7E2"/>
      </a:lt2>
      <a:accent1>
        <a:srgbClr val="5062C4"/>
      </a:accent1>
      <a:accent2>
        <a:srgbClr val="3B7EB1"/>
      </a:accent2>
      <a:accent3>
        <a:srgbClr val="46B2B3"/>
      </a:accent3>
      <a:accent4>
        <a:srgbClr val="3BB182"/>
      </a:accent4>
      <a:accent5>
        <a:srgbClr val="49BA5D"/>
      </a:accent5>
      <a:accent6>
        <a:srgbClr val="57B13B"/>
      </a:accent6>
      <a:hlink>
        <a:srgbClr val="319453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GradientRiseVTI</vt:lpstr>
      <vt:lpstr>Chemistry QUIZ</vt:lpstr>
      <vt:lpstr>What is the oxidation number of carbon in CH2O?  </vt:lpstr>
      <vt:lpstr>What is the oxidation number of carbon in CH2O?  </vt:lpstr>
      <vt:lpstr>What is the oxidation number of carbon in CH2O?  </vt:lpstr>
      <vt:lpstr>Which has a maximum number of atoms?</vt:lpstr>
      <vt:lpstr>Which has a maximum number of atoms?</vt:lpstr>
      <vt:lpstr>Thanks for taking the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215</cp:revision>
  <dcterms:created xsi:type="dcterms:W3CDTF">2020-08-31T10:22:57Z</dcterms:created>
  <dcterms:modified xsi:type="dcterms:W3CDTF">2020-08-31T18:57:14Z</dcterms:modified>
</cp:coreProperties>
</file>