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B305BD-7D99-60DD-54BB-DCEFABFBD9D8}" v="1" dt="2020-09-01T11:13:41.199"/>
    <p1510:client id="{5C4AA865-9CC3-4D71-D9FF-1EC4FDA84885}" v="189" dt="2020-09-01T08:00:54.9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5407A-ECCD-47B4-BD8E-1195C3A7F190}" type="datetimeFigureOut">
              <a:rPr lang="en-US"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9C504-843F-4566-AB2A-82048AB41B0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627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(voice: </a:t>
            </a:r>
            <a:r>
              <a:rPr lang="en-US" dirty="0" err="1">
                <a:cs typeface="Calibri"/>
              </a:rPr>
              <a:t>charles</a:t>
            </a:r>
            <a:r>
              <a:rPr lang="en-US" dirty="0">
                <a:cs typeface="Calibri"/>
              </a:rPr>
              <a:t>)</a:t>
            </a:r>
            <a:endParaRPr lang="en-US" dirty="0"/>
          </a:p>
          <a:p>
            <a:endParaRPr lang="en-US" dirty="0"/>
          </a:p>
          <a:p>
            <a:r>
              <a:rPr lang="en-US" dirty="0"/>
              <a:t>`Na`, a metal, loses one electron to become an `Na+`  cation while `Cl`, a non-metal, gains this electron  to become `Cl−`. The ions are held together  due to electrostatic attraction, and compound `NaCl`,  or common table salt, is formed.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9C504-843F-4566-AB2A-82048AB41B0F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78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(voice: </a:t>
            </a:r>
            <a:r>
              <a:rPr lang="en-US" dirty="0" err="1"/>
              <a:t>karen</a:t>
            </a:r>
            <a:r>
              <a:rPr lang="en-US" dirty="0"/>
              <a:t>)</a:t>
            </a: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The word Sacrilegious is spelled `Sacrilegious`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9C504-843F-4566-AB2A-82048AB41B0F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73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(voice: Dustin)</a:t>
            </a:r>
          </a:p>
          <a:p>
            <a:endParaRPr lang="en-US" dirty="0">
              <a:cs typeface="Calibri"/>
            </a:endParaRPr>
          </a:p>
          <a:p>
            <a:r>
              <a:rPr lang="en-US" dirty="0"/>
              <a:t>The 5 most volatile stocks on a daily basis in 2019 were `AMD`, `CELG`, `RMD`, `ARNC` and `NVDA`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9C504-843F-4566-AB2A-82048AB41B0F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57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(voice: Helen)</a:t>
            </a:r>
          </a:p>
          <a:p>
            <a:r>
              <a:rPr lang="en-US"/>
              <a:t> </a:t>
            </a:r>
          </a:p>
          <a:p>
            <a:r>
              <a:rPr lang="en-US" dirty="0"/>
              <a:t>When writing a question, remember to add the `?`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9C504-843F-4566-AB2A-82048AB41B0F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399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296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5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4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127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859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84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93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3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990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626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099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3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9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A966F2-82FB-43BF-95FA-4FE39DFDF8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4" t="6484" r="20823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8" name="Rectangle 41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en-US" sz="4800">
                <a:cs typeface="Calibri Light"/>
              </a:rPr>
              <a:t>Chemistry lesson</a:t>
            </a:r>
            <a:endParaRPr lang="en-US" sz="4800"/>
          </a:p>
        </p:txBody>
      </p:sp>
      <p:sp>
        <p:nvSpPr>
          <p:cNvPr id="39" name="Rectangle 4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1" name="Rectangle 4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5200" y="1383528"/>
            <a:ext cx="5925989" cy="3167510"/>
          </a:xfrm>
        </p:spPr>
        <p:txBody>
          <a:bodyPr anchor="b">
            <a:normAutofit/>
          </a:bodyPr>
          <a:lstStyle/>
          <a:p>
            <a:pPr algn="r"/>
            <a:r>
              <a:rPr lang="en-US" sz="6600" dirty="0">
                <a:latin typeface="Arial"/>
                <a:ea typeface="+mj-lt"/>
                <a:cs typeface="+mj-lt"/>
              </a:rPr>
              <a:t>Sacrilegious </a:t>
            </a:r>
            <a:endParaRPr lang="en-US" sz="660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5201" y="4582814"/>
            <a:ext cx="5925987" cy="1312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>
                <a:ea typeface="+mn-lt"/>
                <a:cs typeface="+mn-lt"/>
              </a:rPr>
              <a:t>Difficult words</a:t>
            </a:r>
          </a:p>
          <a:p>
            <a:pPr algn="r"/>
            <a:endParaRPr lang="en-US">
              <a:cs typeface="Calibri"/>
            </a:endParaRPr>
          </a:p>
        </p:txBody>
      </p:sp>
      <p:pic>
        <p:nvPicPr>
          <p:cNvPr id="7" name="Graphic 6" descr="Head with Gears">
            <a:extLst>
              <a:ext uri="{FF2B5EF4-FFF2-40B4-BE49-F238E27FC236}">
                <a16:creationId xmlns:a16="http://schemas.microsoft.com/office/drawing/2014/main" id="{51503C65-2257-4A87-AE9F-569B406C3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99140" y="2209474"/>
            <a:ext cx="2489416" cy="2489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0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82BD70C-C4A0-46C4-9518-A731098B4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D857CF-06C7-48BC-941E-798BB509E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2445" y="3640254"/>
            <a:ext cx="5319433" cy="207633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Stock market report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9B74A45-BDDD-4892-B8C0-B290C0944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5379352" cy="6374535"/>
          </a:xfrm>
          <a:custGeom>
            <a:avLst/>
            <a:gdLst>
              <a:gd name="connsiteX0" fmla="*/ 609861 w 5379352"/>
              <a:gd name="connsiteY0" fmla="*/ 6374535 h 6374535"/>
              <a:gd name="connsiteX1" fmla="*/ 3449004 w 5379352"/>
              <a:gd name="connsiteY1" fmla="*/ 6374535 h 6374535"/>
              <a:gd name="connsiteX2" fmla="*/ 3628245 w 5379352"/>
              <a:gd name="connsiteY2" fmla="*/ 6288190 h 6374535"/>
              <a:gd name="connsiteX3" fmla="*/ 5379352 w 5379352"/>
              <a:gd name="connsiteY3" fmla="*/ 3346018 h 6374535"/>
              <a:gd name="connsiteX4" fmla="*/ 2033334 w 5379352"/>
              <a:gd name="connsiteY4" fmla="*/ 0 h 6374535"/>
              <a:gd name="connsiteX5" fmla="*/ 129310 w 5379352"/>
              <a:gd name="connsiteY5" fmla="*/ 594192 h 6374535"/>
              <a:gd name="connsiteX6" fmla="*/ 0 w 5379352"/>
              <a:gd name="connsiteY6" fmla="*/ 692103 h 6374535"/>
              <a:gd name="connsiteX7" fmla="*/ 0 w 5379352"/>
              <a:gd name="connsiteY7" fmla="*/ 5999934 h 6374535"/>
              <a:gd name="connsiteX8" fmla="*/ 129311 w 5379352"/>
              <a:gd name="connsiteY8" fmla="*/ 6097845 h 6374535"/>
              <a:gd name="connsiteX9" fmla="*/ 367831 w 5379352"/>
              <a:gd name="connsiteY9" fmla="*/ 6248727 h 6374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379352" h="6374535">
                <a:moveTo>
                  <a:pt x="609861" y="6374535"/>
                </a:moveTo>
                <a:lnTo>
                  <a:pt x="3449004" y="6374535"/>
                </a:lnTo>
                <a:lnTo>
                  <a:pt x="3628245" y="6288190"/>
                </a:lnTo>
                <a:cubicBezTo>
                  <a:pt x="4671283" y="5721578"/>
                  <a:pt x="5379352" y="4616487"/>
                  <a:pt x="5379352" y="3346018"/>
                </a:cubicBezTo>
                <a:cubicBezTo>
                  <a:pt x="5379352" y="1498063"/>
                  <a:pt x="3881289" y="0"/>
                  <a:pt x="2033334" y="0"/>
                </a:cubicBezTo>
                <a:cubicBezTo>
                  <a:pt x="1325914" y="0"/>
                  <a:pt x="669769" y="219535"/>
                  <a:pt x="129310" y="594192"/>
                </a:cubicBezTo>
                <a:lnTo>
                  <a:pt x="0" y="692103"/>
                </a:lnTo>
                <a:lnTo>
                  <a:pt x="0" y="5999934"/>
                </a:lnTo>
                <a:lnTo>
                  <a:pt x="129311" y="6097845"/>
                </a:lnTo>
                <a:cubicBezTo>
                  <a:pt x="206519" y="6151367"/>
                  <a:pt x="286089" y="6201724"/>
                  <a:pt x="367831" y="6248727"/>
                </a:cubicBez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516C73E-9465-4C9E-9B86-9E58FB326B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9" y="0"/>
            <a:ext cx="5210147" cy="6210629"/>
          </a:xfrm>
          <a:custGeom>
            <a:avLst/>
            <a:gdLst>
              <a:gd name="connsiteX0" fmla="*/ 1058223 w 5210147"/>
              <a:gd name="connsiteY0" fmla="*/ 0 h 6210629"/>
              <a:gd name="connsiteX1" fmla="*/ 3003078 w 5210147"/>
              <a:gd name="connsiteY1" fmla="*/ 0 h 6210629"/>
              <a:gd name="connsiteX2" fmla="*/ 3266657 w 5210147"/>
              <a:gd name="connsiteY2" fmla="*/ 96471 h 6210629"/>
              <a:gd name="connsiteX3" fmla="*/ 5210147 w 5210147"/>
              <a:gd name="connsiteY3" fmla="*/ 3028517 h 6210629"/>
              <a:gd name="connsiteX4" fmla="*/ 2028035 w 5210147"/>
              <a:gd name="connsiteY4" fmla="*/ 6210629 h 6210629"/>
              <a:gd name="connsiteX5" fmla="*/ 3916 w 5210147"/>
              <a:gd name="connsiteY5" fmla="*/ 5483989 h 6210629"/>
              <a:gd name="connsiteX6" fmla="*/ 0 w 5210147"/>
              <a:gd name="connsiteY6" fmla="*/ 5480430 h 6210629"/>
              <a:gd name="connsiteX7" fmla="*/ 0 w 5210147"/>
              <a:gd name="connsiteY7" fmla="*/ 576603 h 6210629"/>
              <a:gd name="connsiteX8" fmla="*/ 3916 w 5210147"/>
              <a:gd name="connsiteY8" fmla="*/ 573044 h 6210629"/>
              <a:gd name="connsiteX9" fmla="*/ 933918 w 5210147"/>
              <a:gd name="connsiteY9" fmla="*/ 39494 h 621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210147" h="6210629">
                <a:moveTo>
                  <a:pt x="1058223" y="0"/>
                </a:moveTo>
                <a:lnTo>
                  <a:pt x="3003078" y="0"/>
                </a:lnTo>
                <a:lnTo>
                  <a:pt x="3266657" y="96471"/>
                </a:lnTo>
                <a:cubicBezTo>
                  <a:pt x="4408765" y="579542"/>
                  <a:pt x="5210147" y="1710443"/>
                  <a:pt x="5210147" y="3028517"/>
                </a:cubicBezTo>
                <a:cubicBezTo>
                  <a:pt x="5210147" y="4785949"/>
                  <a:pt x="3785467" y="6210629"/>
                  <a:pt x="2028035" y="6210629"/>
                </a:cubicBezTo>
                <a:cubicBezTo>
                  <a:pt x="1259159" y="6210629"/>
                  <a:pt x="553973" y="5937936"/>
                  <a:pt x="3916" y="5483989"/>
                </a:cubicBezTo>
                <a:lnTo>
                  <a:pt x="0" y="5480430"/>
                </a:lnTo>
                <a:lnTo>
                  <a:pt x="0" y="576603"/>
                </a:lnTo>
                <a:lnTo>
                  <a:pt x="3916" y="573044"/>
                </a:lnTo>
                <a:cubicBezTo>
                  <a:pt x="278945" y="346070"/>
                  <a:pt x="592755" y="164410"/>
                  <a:pt x="933918" y="394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phic 5" descr="Upward trend">
            <a:extLst>
              <a:ext uri="{FF2B5EF4-FFF2-40B4-BE49-F238E27FC236}">
                <a16:creationId xmlns:a16="http://schemas.microsoft.com/office/drawing/2014/main" id="{336D7837-39CD-49A6-840E-ABEFCF005D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0941" y="1301551"/>
            <a:ext cx="3440610" cy="344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40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2F383F-B981-4BC3-9E2B-7BE938CE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5240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A485AD-076E-4077-A6E6-C3C9F0C39F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088DBDF-80D5-4FC0-8A54-9D660B728D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4" y="0"/>
            <a:ext cx="12181172" cy="68580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58D235B8-3D10-493F-88AC-84BB404C1B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141674-3964-4C5D-A518-DE7B47FE0C6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60000"/>
          </a:blip>
          <a:srcRect t="7893" r="6" b="7695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3EF5AE-2798-4473-BCB6-19919D4B5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5503" y="3512262"/>
            <a:ext cx="9801082" cy="16754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Proper writing</a:t>
            </a:r>
            <a:endParaRPr lang="en-US" sz="5400" dirty="0">
              <a:solidFill>
                <a:srgbClr val="FFFFFF"/>
              </a:solidFill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856610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Chemistry lesson</vt:lpstr>
      <vt:lpstr>Sacrilegious </vt:lpstr>
      <vt:lpstr>Stock market report</vt:lpstr>
      <vt:lpstr>Proper writing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69</cp:revision>
  <dcterms:created xsi:type="dcterms:W3CDTF">2020-09-01T07:47:06Z</dcterms:created>
  <dcterms:modified xsi:type="dcterms:W3CDTF">2020-09-01T11:13:59Z</dcterms:modified>
</cp:coreProperties>
</file>