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3"/>
  </p:notesMasterIdLst>
  <p:sldIdLst>
    <p:sldId id="262" r:id="rId2"/>
    <p:sldId id="265" r:id="rId3"/>
    <p:sldId id="257" r:id="rId4"/>
    <p:sldId id="258" r:id="rId5"/>
    <p:sldId id="259" r:id="rId6"/>
    <p:sldId id="260" r:id="rId7"/>
    <p:sldId id="261" r:id="rId8"/>
    <p:sldId id="263" r:id="rId9"/>
    <p:sldId id="264" r:id="rId10"/>
    <p:sldId id="266" r:id="rId11"/>
    <p:sldId id="267" r:id="rId12"/>
  </p:sldIdLst>
  <p:sldSz cx="16259175" cy="9144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2AB7C7A-022D-4432-AC90-EE8AF03628B9}" v="92" dt="2022-05-12T13:11:42.225"/>
    <p1510:client id="{8D961E8E-5B19-FD96-E836-F10D989C75EF}" v="49" dt="2022-05-12T13:56:37.6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760A62-2BA7-4675-8936-AA3AF0AD7214}" type="datetimeFigureOut">
              <a:t>5/12/2022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658727-F7E0-4DE8-8E5E-A4FFAC86604C}" type="slidenum">
              <a:t>‹#›</a:t>
            </a:fld>
            <a:endParaRPr lang="en-US"/>
          </a:p>
        </p:txBody>
      </p:sp>
    </p:spTree>
    <p:extLst>
      <p:ext uri="{BB962C8B-B14F-4D97-AF65-F5344CB8AC3E}">
        <p14:creationId xmlns:p14="http://schemas.microsoft.com/office/powerpoint/2010/main" val="14604804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(pause: 2)</a:t>
            </a:r>
          </a:p>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E658727-F7E0-4DE8-8E5E-A4FFAC86604C}" type="slidenum">
              <a:rPr lang="en-US"/>
              <a:t>1</a:t>
            </a:fld>
            <a:endParaRPr lang="en-US"/>
          </a:p>
        </p:txBody>
      </p:sp>
    </p:spTree>
    <p:extLst>
      <p:ext uri="{BB962C8B-B14F-4D97-AF65-F5344CB8AC3E}">
        <p14:creationId xmlns:p14="http://schemas.microsoft.com/office/powerpoint/2010/main" val="39350200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(voice: amber)</a:t>
            </a:r>
          </a:p>
          <a:p>
            <a:endParaRPr lang="en-US" dirty="0">
              <a:cs typeface="Calibri"/>
            </a:endParaRPr>
          </a:p>
          <a:p>
            <a:r>
              <a:rPr lang="en-US" dirty="0">
                <a:cs typeface="Calibri"/>
              </a:rPr>
              <a:t>(narration-mode: merge)</a:t>
            </a:r>
            <a:endParaRPr lang="en-US" dirty="0">
              <a:ea typeface="Calibri"/>
              <a:cs typeface="Calibri"/>
            </a:endParaRPr>
          </a:p>
          <a:p>
            <a:endParaRPr lang="en-US" dirty="0"/>
          </a:p>
          <a:p>
            <a:r>
              <a:rPr lang="en-US" dirty="0"/>
              <a:t>The climate of The Bahamas is mostly tropical, with two seasons. One hot and wet, and the other warm and dry. The low latitude, warm tropical Gulf Stream, and low elevation give The Bahamas a warm and winterless climate. In 2016, over 3 million tourists visited the Bahamas, most of whom are from the United States and Canada.</a:t>
            </a:r>
            <a:endParaRPr lang="en-US" dirty="0">
              <a:ea typeface="Calibri" panose="020F0502020204030204"/>
              <a:cs typeface="Calibri"/>
            </a:endParaRPr>
          </a:p>
        </p:txBody>
      </p:sp>
      <p:sp>
        <p:nvSpPr>
          <p:cNvPr id="4" name="Slide Number Placeholder 3"/>
          <p:cNvSpPr>
            <a:spLocks noGrp="1"/>
          </p:cNvSpPr>
          <p:nvPr>
            <p:ph type="sldNum" sz="quarter" idx="5"/>
          </p:nvPr>
        </p:nvSpPr>
        <p:spPr/>
        <p:txBody>
          <a:bodyPr/>
          <a:lstStyle/>
          <a:p>
            <a:fld id="{7E658727-F7E0-4DE8-8E5E-A4FFAC86604C}" type="slidenum">
              <a:t>2</a:t>
            </a:fld>
            <a:endParaRPr lang="en-US"/>
          </a:p>
        </p:txBody>
      </p:sp>
    </p:spTree>
    <p:extLst>
      <p:ext uri="{BB962C8B-B14F-4D97-AF65-F5344CB8AC3E}">
        <p14:creationId xmlns:p14="http://schemas.microsoft.com/office/powerpoint/2010/main" val="3858449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E658727-F7E0-4DE8-8E5E-A4FFAC86604C}" type="slidenum">
              <a:t>8</a:t>
            </a:fld>
            <a:endParaRPr lang="en-US"/>
          </a:p>
        </p:txBody>
      </p:sp>
    </p:spTree>
    <p:extLst>
      <p:ext uri="{BB962C8B-B14F-4D97-AF65-F5344CB8AC3E}">
        <p14:creationId xmlns:p14="http://schemas.microsoft.com/office/powerpoint/2010/main" val="29522802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(narration-mode: normal)</a:t>
            </a:r>
          </a:p>
        </p:txBody>
      </p:sp>
      <p:sp>
        <p:nvSpPr>
          <p:cNvPr id="4" name="Slide Number Placeholder 3"/>
          <p:cNvSpPr>
            <a:spLocks noGrp="1"/>
          </p:cNvSpPr>
          <p:nvPr>
            <p:ph type="sldNum" sz="quarter" idx="5"/>
          </p:nvPr>
        </p:nvSpPr>
        <p:spPr/>
        <p:txBody>
          <a:bodyPr/>
          <a:lstStyle/>
          <a:p>
            <a:fld id="{7E658727-F7E0-4DE8-8E5E-A4FFAC86604C}" type="slidenum">
              <a:t>9</a:t>
            </a:fld>
            <a:endParaRPr lang="en-US"/>
          </a:p>
        </p:txBody>
      </p:sp>
    </p:spTree>
    <p:extLst>
      <p:ext uri="{BB962C8B-B14F-4D97-AF65-F5344CB8AC3E}">
        <p14:creationId xmlns:p14="http://schemas.microsoft.com/office/powerpoint/2010/main" val="1513747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(voice: Rodney)</a:t>
            </a:r>
            <a:endParaRPr lang="en-US"/>
          </a:p>
          <a:p>
            <a:endParaRPr lang="en-US" dirty="0">
              <a:ea typeface="Calibri"/>
              <a:cs typeface="Calibri"/>
            </a:endParaRPr>
          </a:p>
          <a:p>
            <a:r>
              <a:rPr lang="en-US" dirty="0">
                <a:ea typeface="Calibri"/>
                <a:cs typeface="Calibri"/>
              </a:rPr>
              <a:t>Create videos like this one easily with </a:t>
            </a:r>
            <a:r>
              <a:rPr lang="en-US" dirty="0" err="1">
                <a:ea typeface="Calibri"/>
                <a:cs typeface="Calibri"/>
              </a:rPr>
              <a:t>Narakeet</a:t>
            </a:r>
            <a:r>
              <a:rPr lang="en-US" dirty="0">
                <a:ea typeface="Calibri"/>
                <a:cs typeface="Calibri"/>
              </a:rPr>
              <a:t>, using natural and realistic text to speech voices. Just type the voiceover text into speaker notes, upload your slides and let </a:t>
            </a:r>
            <a:r>
              <a:rPr lang="en-US" dirty="0" err="1">
                <a:ea typeface="Calibri"/>
                <a:cs typeface="Calibri"/>
              </a:rPr>
              <a:t>Narakeet</a:t>
            </a:r>
            <a:r>
              <a:rPr lang="en-US" dirty="0">
                <a:ea typeface="Calibri"/>
                <a:cs typeface="Calibri"/>
              </a:rPr>
              <a:t> do the rest.</a:t>
            </a:r>
            <a:endParaRPr lang="en-US"/>
          </a:p>
        </p:txBody>
      </p:sp>
      <p:sp>
        <p:nvSpPr>
          <p:cNvPr id="4" name="Slide Number Placeholder 3"/>
          <p:cNvSpPr>
            <a:spLocks noGrp="1"/>
          </p:cNvSpPr>
          <p:nvPr>
            <p:ph type="sldNum" sz="quarter" idx="5"/>
          </p:nvPr>
        </p:nvSpPr>
        <p:spPr/>
        <p:txBody>
          <a:bodyPr/>
          <a:lstStyle/>
          <a:p>
            <a:fld id="{7E658727-F7E0-4DE8-8E5E-A4FFAC86604C}" type="slidenum">
              <a:rPr lang="en-US"/>
              <a:t>10</a:t>
            </a:fld>
            <a:endParaRPr lang="en-US"/>
          </a:p>
        </p:txBody>
      </p:sp>
    </p:spTree>
    <p:extLst>
      <p:ext uri="{BB962C8B-B14F-4D97-AF65-F5344CB8AC3E}">
        <p14:creationId xmlns:p14="http://schemas.microsoft.com/office/powerpoint/2010/main" val="4123475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(voice: Rodney) </a:t>
            </a:r>
            <a:endParaRPr lang="en-US" dirty="0"/>
          </a:p>
          <a:p>
            <a:endParaRPr lang="en-US" dirty="0">
              <a:ea typeface="Calibri"/>
              <a:cs typeface="Calibri"/>
            </a:endParaRPr>
          </a:p>
          <a:p>
            <a:r>
              <a:rPr lang="en-US" dirty="0">
                <a:ea typeface="Calibri"/>
                <a:cs typeface="Calibri"/>
              </a:rPr>
              <a:t>For more information, check out Narakeet.com</a:t>
            </a:r>
            <a:endParaRPr lang="en-US" dirty="0"/>
          </a:p>
        </p:txBody>
      </p:sp>
      <p:sp>
        <p:nvSpPr>
          <p:cNvPr id="4" name="Slide Number Placeholder 3"/>
          <p:cNvSpPr>
            <a:spLocks noGrp="1"/>
          </p:cNvSpPr>
          <p:nvPr>
            <p:ph type="sldNum" sz="quarter" idx="5"/>
          </p:nvPr>
        </p:nvSpPr>
        <p:spPr/>
        <p:txBody>
          <a:bodyPr/>
          <a:lstStyle/>
          <a:p>
            <a:fld id="{7E658727-F7E0-4DE8-8E5E-A4FFAC86604C}" type="slidenum">
              <a:rPr lang="en-US"/>
              <a:t>11</a:t>
            </a:fld>
            <a:endParaRPr lang="en-US"/>
          </a:p>
        </p:txBody>
      </p:sp>
    </p:spTree>
    <p:extLst>
      <p:ext uri="{BB962C8B-B14F-4D97-AF65-F5344CB8AC3E}">
        <p14:creationId xmlns:p14="http://schemas.microsoft.com/office/powerpoint/2010/main" val="14928675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32397" y="1496484"/>
            <a:ext cx="12194381" cy="3183467"/>
          </a:xfrm>
        </p:spPr>
        <p:txBody>
          <a:bodyPr anchor="b"/>
          <a:lstStyle>
            <a:lvl1pPr algn="ctr">
              <a:defRPr sz="10669"/>
            </a:lvl1pPr>
          </a:lstStyle>
          <a:p>
            <a:r>
              <a:rPr lang="en-US" dirty="0"/>
              <a:t>Click to edit Master title style</a:t>
            </a:r>
          </a:p>
        </p:txBody>
      </p:sp>
      <p:sp>
        <p:nvSpPr>
          <p:cNvPr id="3" name="Subtitle 2"/>
          <p:cNvSpPr>
            <a:spLocks noGrp="1"/>
          </p:cNvSpPr>
          <p:nvPr>
            <p:ph type="subTitle" idx="1"/>
          </p:nvPr>
        </p:nvSpPr>
        <p:spPr>
          <a:xfrm>
            <a:off x="2032397" y="4802717"/>
            <a:ext cx="12194381" cy="2207683"/>
          </a:xfrm>
        </p:spPr>
        <p:txBody>
          <a:bodyPr/>
          <a:lstStyle>
            <a:lvl1pPr marL="0" indent="0" algn="ctr">
              <a:buNone/>
              <a:defRPr sz="4267"/>
            </a:lvl1pPr>
            <a:lvl2pPr marL="812947" indent="0" algn="ctr">
              <a:buNone/>
              <a:defRPr sz="3556"/>
            </a:lvl2pPr>
            <a:lvl3pPr marL="1625895" indent="0" algn="ctr">
              <a:buNone/>
              <a:defRPr sz="3201"/>
            </a:lvl3pPr>
            <a:lvl4pPr marL="2438842" indent="0" algn="ctr">
              <a:buNone/>
              <a:defRPr sz="2845"/>
            </a:lvl4pPr>
            <a:lvl5pPr marL="3251789" indent="0" algn="ctr">
              <a:buNone/>
              <a:defRPr sz="2845"/>
            </a:lvl5pPr>
            <a:lvl6pPr marL="4064737" indent="0" algn="ctr">
              <a:buNone/>
              <a:defRPr sz="2845"/>
            </a:lvl6pPr>
            <a:lvl7pPr marL="4877684" indent="0" algn="ctr">
              <a:buNone/>
              <a:defRPr sz="2845"/>
            </a:lvl7pPr>
            <a:lvl8pPr marL="5690631" indent="0" algn="ctr">
              <a:buNone/>
              <a:defRPr sz="2845"/>
            </a:lvl8pPr>
            <a:lvl9pPr marL="6503579" indent="0" algn="ctr">
              <a:buNone/>
              <a:defRPr sz="2845"/>
            </a:lvl9pPr>
          </a:lstStyle>
          <a:p>
            <a:r>
              <a:rPr lang="en-US" dirty="0"/>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5/12/2022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269521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009387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635472" y="486834"/>
            <a:ext cx="3505885" cy="7749117"/>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1117818" y="486834"/>
            <a:ext cx="10314414" cy="7749117"/>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90343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764DE79-268F-4C1A-8933-263129D2AF90}" type="datetimeFigureOut">
              <a:rPr lang="en-US" dirty="0"/>
              <a:t>5/12/2022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480471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9350" y="2279652"/>
            <a:ext cx="14023538" cy="3803649"/>
          </a:xfrm>
        </p:spPr>
        <p:txBody>
          <a:bodyPr anchor="b"/>
          <a:lstStyle>
            <a:lvl1pPr>
              <a:defRPr sz="10669"/>
            </a:lvl1pPr>
          </a:lstStyle>
          <a:p>
            <a:r>
              <a:rPr lang="en-US" dirty="0"/>
              <a:t>Click to edit Master title style</a:t>
            </a:r>
          </a:p>
        </p:txBody>
      </p:sp>
      <p:sp>
        <p:nvSpPr>
          <p:cNvPr id="3" name="Text Placeholder 2"/>
          <p:cNvSpPr>
            <a:spLocks noGrp="1"/>
          </p:cNvSpPr>
          <p:nvPr>
            <p:ph type="body" idx="1"/>
          </p:nvPr>
        </p:nvSpPr>
        <p:spPr>
          <a:xfrm>
            <a:off x="1109350" y="6119285"/>
            <a:ext cx="14023538" cy="2000249"/>
          </a:xfrm>
        </p:spPr>
        <p:txBody>
          <a:bodyPr/>
          <a:lstStyle>
            <a:lvl1pPr marL="0" indent="0">
              <a:buNone/>
              <a:defRPr sz="4267">
                <a:solidFill>
                  <a:schemeClr val="tx1">
                    <a:tint val="75000"/>
                  </a:schemeClr>
                </a:solidFill>
              </a:defRPr>
            </a:lvl1pPr>
            <a:lvl2pPr marL="812947" indent="0">
              <a:buNone/>
              <a:defRPr sz="3556">
                <a:solidFill>
                  <a:schemeClr val="tx1">
                    <a:tint val="75000"/>
                  </a:schemeClr>
                </a:solidFill>
              </a:defRPr>
            </a:lvl2pPr>
            <a:lvl3pPr marL="1625895" indent="0">
              <a:buNone/>
              <a:defRPr sz="3201">
                <a:solidFill>
                  <a:schemeClr val="tx1">
                    <a:tint val="75000"/>
                  </a:schemeClr>
                </a:solidFill>
              </a:defRPr>
            </a:lvl3pPr>
            <a:lvl4pPr marL="2438842" indent="0">
              <a:buNone/>
              <a:defRPr sz="2845">
                <a:solidFill>
                  <a:schemeClr val="tx1">
                    <a:tint val="75000"/>
                  </a:schemeClr>
                </a:solidFill>
              </a:defRPr>
            </a:lvl4pPr>
            <a:lvl5pPr marL="3251789" indent="0">
              <a:buNone/>
              <a:defRPr sz="2845">
                <a:solidFill>
                  <a:schemeClr val="tx1">
                    <a:tint val="75000"/>
                  </a:schemeClr>
                </a:solidFill>
              </a:defRPr>
            </a:lvl5pPr>
            <a:lvl6pPr marL="4064737" indent="0">
              <a:buNone/>
              <a:defRPr sz="2845">
                <a:solidFill>
                  <a:schemeClr val="tx1">
                    <a:tint val="75000"/>
                  </a:schemeClr>
                </a:solidFill>
              </a:defRPr>
            </a:lvl6pPr>
            <a:lvl7pPr marL="4877684" indent="0">
              <a:buNone/>
              <a:defRPr sz="2845">
                <a:solidFill>
                  <a:schemeClr val="tx1">
                    <a:tint val="75000"/>
                  </a:schemeClr>
                </a:solidFill>
              </a:defRPr>
            </a:lvl7pPr>
            <a:lvl8pPr marL="5690631" indent="0">
              <a:buNone/>
              <a:defRPr sz="2845">
                <a:solidFill>
                  <a:schemeClr val="tx1">
                    <a:tint val="75000"/>
                  </a:schemeClr>
                </a:solidFill>
              </a:defRPr>
            </a:lvl8pPr>
            <a:lvl9pPr marL="6503579" indent="0">
              <a:buNone/>
              <a:defRPr sz="2845">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5/12/2022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860543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1117818" y="2434167"/>
            <a:ext cx="6910149" cy="58017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8231208" y="2434167"/>
            <a:ext cx="6910149" cy="58017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64DE79-268F-4C1A-8933-263129D2AF90}" type="datetimeFigureOut">
              <a:rPr lang="en-US" dirty="0"/>
              <a:t>5/12/2022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74948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19936" y="486834"/>
            <a:ext cx="14023538" cy="1767417"/>
          </a:xfrm>
        </p:spPr>
        <p:txBody>
          <a:bodyPr/>
          <a:lstStyle/>
          <a:p>
            <a:r>
              <a:rPr lang="en-US" dirty="0"/>
              <a:t>Click to edit Master title style</a:t>
            </a:r>
          </a:p>
        </p:txBody>
      </p:sp>
      <p:sp>
        <p:nvSpPr>
          <p:cNvPr id="3" name="Text Placeholder 2"/>
          <p:cNvSpPr>
            <a:spLocks noGrp="1"/>
          </p:cNvSpPr>
          <p:nvPr>
            <p:ph type="body" idx="1"/>
          </p:nvPr>
        </p:nvSpPr>
        <p:spPr>
          <a:xfrm>
            <a:off x="1119936" y="2241551"/>
            <a:ext cx="6878393" cy="1098549"/>
          </a:xfrm>
        </p:spPr>
        <p:txBody>
          <a:bodyPr anchor="b"/>
          <a:lstStyle>
            <a:lvl1pPr marL="0" indent="0">
              <a:buNone/>
              <a:defRPr sz="4267" b="1"/>
            </a:lvl1pPr>
            <a:lvl2pPr marL="812947" indent="0">
              <a:buNone/>
              <a:defRPr sz="3556" b="1"/>
            </a:lvl2pPr>
            <a:lvl3pPr marL="1625895" indent="0">
              <a:buNone/>
              <a:defRPr sz="3201" b="1"/>
            </a:lvl3pPr>
            <a:lvl4pPr marL="2438842" indent="0">
              <a:buNone/>
              <a:defRPr sz="2845" b="1"/>
            </a:lvl4pPr>
            <a:lvl5pPr marL="3251789" indent="0">
              <a:buNone/>
              <a:defRPr sz="2845" b="1"/>
            </a:lvl5pPr>
            <a:lvl6pPr marL="4064737" indent="0">
              <a:buNone/>
              <a:defRPr sz="2845" b="1"/>
            </a:lvl6pPr>
            <a:lvl7pPr marL="4877684" indent="0">
              <a:buNone/>
              <a:defRPr sz="2845" b="1"/>
            </a:lvl7pPr>
            <a:lvl8pPr marL="5690631" indent="0">
              <a:buNone/>
              <a:defRPr sz="2845" b="1"/>
            </a:lvl8pPr>
            <a:lvl9pPr marL="6503579" indent="0">
              <a:buNone/>
              <a:defRPr sz="2845" b="1"/>
            </a:lvl9pPr>
          </a:lstStyle>
          <a:p>
            <a:pPr lvl="0"/>
            <a:r>
              <a:rPr lang="en-US" dirty="0"/>
              <a:t>Click to edit Master text styles</a:t>
            </a:r>
          </a:p>
        </p:txBody>
      </p:sp>
      <p:sp>
        <p:nvSpPr>
          <p:cNvPr id="4" name="Content Placeholder 3"/>
          <p:cNvSpPr>
            <a:spLocks noGrp="1"/>
          </p:cNvSpPr>
          <p:nvPr>
            <p:ph sz="half" idx="2"/>
          </p:nvPr>
        </p:nvSpPr>
        <p:spPr>
          <a:xfrm>
            <a:off x="1119936" y="3340100"/>
            <a:ext cx="6878393" cy="49127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8231207" y="2241551"/>
            <a:ext cx="6912267" cy="1098549"/>
          </a:xfrm>
        </p:spPr>
        <p:txBody>
          <a:bodyPr anchor="b"/>
          <a:lstStyle>
            <a:lvl1pPr marL="0" indent="0">
              <a:buNone/>
              <a:defRPr sz="4267" b="1"/>
            </a:lvl1pPr>
            <a:lvl2pPr marL="812947" indent="0">
              <a:buNone/>
              <a:defRPr sz="3556" b="1"/>
            </a:lvl2pPr>
            <a:lvl3pPr marL="1625895" indent="0">
              <a:buNone/>
              <a:defRPr sz="3201" b="1"/>
            </a:lvl3pPr>
            <a:lvl4pPr marL="2438842" indent="0">
              <a:buNone/>
              <a:defRPr sz="2845" b="1"/>
            </a:lvl4pPr>
            <a:lvl5pPr marL="3251789" indent="0">
              <a:buNone/>
              <a:defRPr sz="2845" b="1"/>
            </a:lvl5pPr>
            <a:lvl6pPr marL="4064737" indent="0">
              <a:buNone/>
              <a:defRPr sz="2845" b="1"/>
            </a:lvl6pPr>
            <a:lvl7pPr marL="4877684" indent="0">
              <a:buNone/>
              <a:defRPr sz="2845" b="1"/>
            </a:lvl7pPr>
            <a:lvl8pPr marL="5690631" indent="0">
              <a:buNone/>
              <a:defRPr sz="2845" b="1"/>
            </a:lvl8pPr>
            <a:lvl9pPr marL="6503579" indent="0">
              <a:buNone/>
              <a:defRPr sz="2845" b="1"/>
            </a:lvl9pPr>
          </a:lstStyle>
          <a:p>
            <a:pPr lvl="0"/>
            <a:r>
              <a:rPr lang="en-US" dirty="0"/>
              <a:t>Click to edit Master text styles</a:t>
            </a:r>
          </a:p>
        </p:txBody>
      </p:sp>
      <p:sp>
        <p:nvSpPr>
          <p:cNvPr id="6" name="Content Placeholder 5"/>
          <p:cNvSpPr>
            <a:spLocks noGrp="1"/>
          </p:cNvSpPr>
          <p:nvPr>
            <p:ph sz="quarter" idx="4"/>
          </p:nvPr>
        </p:nvSpPr>
        <p:spPr>
          <a:xfrm>
            <a:off x="8231207" y="3340100"/>
            <a:ext cx="6912267" cy="491278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C764DE79-268F-4C1A-8933-263129D2AF90}" type="datetimeFigureOut">
              <a:rPr lang="en-US" dirty="0"/>
              <a:t>5/12/2022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734763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5/12/2022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692554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5/12/2022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099440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937" y="609600"/>
            <a:ext cx="5244007" cy="2133600"/>
          </a:xfrm>
        </p:spPr>
        <p:txBody>
          <a:bodyPr anchor="b"/>
          <a:lstStyle>
            <a:lvl1pPr>
              <a:defRPr sz="5690"/>
            </a:lvl1pPr>
          </a:lstStyle>
          <a:p>
            <a:r>
              <a:rPr lang="en-US" dirty="0"/>
              <a:t>Click to edit Master title style</a:t>
            </a:r>
          </a:p>
        </p:txBody>
      </p:sp>
      <p:sp>
        <p:nvSpPr>
          <p:cNvPr id="3" name="Content Placeholder 2"/>
          <p:cNvSpPr>
            <a:spLocks noGrp="1"/>
          </p:cNvSpPr>
          <p:nvPr>
            <p:ph idx="1"/>
          </p:nvPr>
        </p:nvSpPr>
        <p:spPr>
          <a:xfrm>
            <a:off x="6912267" y="1316567"/>
            <a:ext cx="8231207" cy="6498167"/>
          </a:xfrm>
        </p:spPr>
        <p:txBody>
          <a:bodyPr/>
          <a:lstStyle>
            <a:lvl1pPr>
              <a:defRPr sz="5690"/>
            </a:lvl1pPr>
            <a:lvl2pPr>
              <a:defRPr sz="4979"/>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1119937" y="2743200"/>
            <a:ext cx="5244007" cy="5082117"/>
          </a:xfrm>
        </p:spPr>
        <p:txBody>
          <a:bodyPr/>
          <a:lstStyle>
            <a:lvl1pPr marL="0" indent="0">
              <a:buNone/>
              <a:defRPr sz="2845"/>
            </a:lvl1pPr>
            <a:lvl2pPr marL="812947" indent="0">
              <a:buNone/>
              <a:defRPr sz="2489"/>
            </a:lvl2pPr>
            <a:lvl3pPr marL="1625895" indent="0">
              <a:buNone/>
              <a:defRPr sz="2134"/>
            </a:lvl3pPr>
            <a:lvl4pPr marL="2438842" indent="0">
              <a:buNone/>
              <a:defRPr sz="1778"/>
            </a:lvl4pPr>
            <a:lvl5pPr marL="3251789" indent="0">
              <a:buNone/>
              <a:defRPr sz="1778"/>
            </a:lvl5pPr>
            <a:lvl6pPr marL="4064737" indent="0">
              <a:buNone/>
              <a:defRPr sz="1778"/>
            </a:lvl6pPr>
            <a:lvl7pPr marL="4877684" indent="0">
              <a:buNone/>
              <a:defRPr sz="1778"/>
            </a:lvl7pPr>
            <a:lvl8pPr marL="5690631" indent="0">
              <a:buNone/>
              <a:defRPr sz="1778"/>
            </a:lvl8pPr>
            <a:lvl9pPr marL="6503579" indent="0">
              <a:buNone/>
              <a:defRPr sz="1778"/>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72867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19937" y="609600"/>
            <a:ext cx="5244007" cy="2133600"/>
          </a:xfrm>
        </p:spPr>
        <p:txBody>
          <a:bodyPr anchor="b"/>
          <a:lstStyle>
            <a:lvl1pPr>
              <a:defRPr sz="5690"/>
            </a:lvl1pPr>
          </a:lstStyle>
          <a:p>
            <a:r>
              <a:rPr lang="en-US" dirty="0"/>
              <a:t>Click to edit Master title style</a:t>
            </a:r>
          </a:p>
        </p:txBody>
      </p:sp>
      <p:sp>
        <p:nvSpPr>
          <p:cNvPr id="3" name="Picture Placeholder 2"/>
          <p:cNvSpPr>
            <a:spLocks noGrp="1" noChangeAspect="1"/>
          </p:cNvSpPr>
          <p:nvPr>
            <p:ph type="pic" idx="1"/>
          </p:nvPr>
        </p:nvSpPr>
        <p:spPr>
          <a:xfrm>
            <a:off x="6912267" y="1316567"/>
            <a:ext cx="8231207" cy="6498167"/>
          </a:xfrm>
        </p:spPr>
        <p:txBody>
          <a:bodyPr anchor="t"/>
          <a:lstStyle>
            <a:lvl1pPr marL="0" indent="0">
              <a:buNone/>
              <a:defRPr sz="5690"/>
            </a:lvl1pPr>
            <a:lvl2pPr marL="812947" indent="0">
              <a:buNone/>
              <a:defRPr sz="4979"/>
            </a:lvl2pPr>
            <a:lvl3pPr marL="1625895" indent="0">
              <a:buNone/>
              <a:defRPr sz="4267"/>
            </a:lvl3pPr>
            <a:lvl4pPr marL="2438842" indent="0">
              <a:buNone/>
              <a:defRPr sz="3556"/>
            </a:lvl4pPr>
            <a:lvl5pPr marL="3251789" indent="0">
              <a:buNone/>
              <a:defRPr sz="3556"/>
            </a:lvl5pPr>
            <a:lvl6pPr marL="4064737" indent="0">
              <a:buNone/>
              <a:defRPr sz="3556"/>
            </a:lvl6pPr>
            <a:lvl7pPr marL="4877684" indent="0">
              <a:buNone/>
              <a:defRPr sz="3556"/>
            </a:lvl7pPr>
            <a:lvl8pPr marL="5690631" indent="0">
              <a:buNone/>
              <a:defRPr sz="3556"/>
            </a:lvl8pPr>
            <a:lvl9pPr marL="6503579" indent="0">
              <a:buNone/>
              <a:defRPr sz="3556"/>
            </a:lvl9pPr>
          </a:lstStyle>
          <a:p>
            <a:endParaRPr lang="en-US" dirty="0"/>
          </a:p>
        </p:txBody>
      </p:sp>
      <p:sp>
        <p:nvSpPr>
          <p:cNvPr id="4" name="Text Placeholder 3"/>
          <p:cNvSpPr>
            <a:spLocks noGrp="1"/>
          </p:cNvSpPr>
          <p:nvPr>
            <p:ph type="body" sz="half" idx="2"/>
          </p:nvPr>
        </p:nvSpPr>
        <p:spPr>
          <a:xfrm>
            <a:off x="1119937" y="2743200"/>
            <a:ext cx="5244007" cy="5082117"/>
          </a:xfrm>
        </p:spPr>
        <p:txBody>
          <a:bodyPr/>
          <a:lstStyle>
            <a:lvl1pPr marL="0" indent="0">
              <a:buNone/>
              <a:defRPr sz="2845"/>
            </a:lvl1pPr>
            <a:lvl2pPr marL="812947" indent="0">
              <a:buNone/>
              <a:defRPr sz="2489"/>
            </a:lvl2pPr>
            <a:lvl3pPr marL="1625895" indent="0">
              <a:buNone/>
              <a:defRPr sz="2134"/>
            </a:lvl3pPr>
            <a:lvl4pPr marL="2438842" indent="0">
              <a:buNone/>
              <a:defRPr sz="1778"/>
            </a:lvl4pPr>
            <a:lvl5pPr marL="3251789" indent="0">
              <a:buNone/>
              <a:defRPr sz="1778"/>
            </a:lvl5pPr>
            <a:lvl6pPr marL="4064737" indent="0">
              <a:buNone/>
              <a:defRPr sz="1778"/>
            </a:lvl6pPr>
            <a:lvl7pPr marL="4877684" indent="0">
              <a:buNone/>
              <a:defRPr sz="1778"/>
            </a:lvl7pPr>
            <a:lvl8pPr marL="5690631" indent="0">
              <a:buNone/>
              <a:defRPr sz="1778"/>
            </a:lvl8pPr>
            <a:lvl9pPr marL="6503579" indent="0">
              <a:buNone/>
              <a:defRPr sz="1778"/>
            </a:lvl9pPr>
          </a:lstStyle>
          <a:p>
            <a:pPr lvl="0"/>
            <a:r>
              <a:rPr lang="en-US" dirty="0"/>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5/12/2022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079453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17819" y="486834"/>
            <a:ext cx="14023538" cy="176741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117819" y="2434167"/>
            <a:ext cx="14023538" cy="580178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117818" y="8475134"/>
            <a:ext cx="3658314" cy="486833"/>
          </a:xfrm>
          <a:prstGeom prst="rect">
            <a:avLst/>
          </a:prstGeom>
        </p:spPr>
        <p:txBody>
          <a:bodyPr vert="horz" lIns="91440" tIns="45720" rIns="91440" bIns="45720" rtlCol="0" anchor="ctr"/>
          <a:lstStyle>
            <a:lvl1pPr algn="l">
              <a:defRPr sz="2134">
                <a:solidFill>
                  <a:schemeClr val="tx1">
                    <a:tint val="75000"/>
                  </a:schemeClr>
                </a:solidFill>
              </a:defRPr>
            </a:lvl1pPr>
          </a:lstStyle>
          <a:p>
            <a:fld id="{C764DE79-268F-4C1A-8933-263129D2AF90}" type="datetimeFigureOut">
              <a:rPr lang="en-US" dirty="0"/>
              <a:t>5/12/2022</a:t>
            </a:fld>
            <a:endParaRPr lang="en-US" dirty="0"/>
          </a:p>
        </p:txBody>
      </p:sp>
      <p:sp>
        <p:nvSpPr>
          <p:cNvPr id="5" name="Footer Placeholder 4"/>
          <p:cNvSpPr>
            <a:spLocks noGrp="1"/>
          </p:cNvSpPr>
          <p:nvPr>
            <p:ph type="ftr" sz="quarter" idx="3"/>
          </p:nvPr>
        </p:nvSpPr>
        <p:spPr>
          <a:xfrm>
            <a:off x="5385852" y="8475134"/>
            <a:ext cx="5487472" cy="486833"/>
          </a:xfrm>
          <a:prstGeom prst="rect">
            <a:avLst/>
          </a:prstGeom>
        </p:spPr>
        <p:txBody>
          <a:bodyPr vert="horz" lIns="91440" tIns="45720" rIns="91440" bIns="45720" rtlCol="0" anchor="ctr"/>
          <a:lstStyle>
            <a:lvl1pPr algn="ctr">
              <a:defRPr sz="2134">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1483043" y="8475134"/>
            <a:ext cx="3658314" cy="486833"/>
          </a:xfrm>
          <a:prstGeom prst="rect">
            <a:avLst/>
          </a:prstGeom>
        </p:spPr>
        <p:txBody>
          <a:bodyPr vert="horz" lIns="91440" tIns="45720" rIns="91440" bIns="45720" rtlCol="0" anchor="ctr"/>
          <a:lstStyle>
            <a:lvl1pPr algn="r">
              <a:defRPr sz="2134">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40577123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5110"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9AD3DC61-A794-6C34-0016-DDB153BCA498}"/>
              </a:ext>
            </a:extLst>
          </p:cNvPr>
          <p:cNvPicPr>
            <a:picLocks noChangeAspect="1"/>
          </p:cNvPicPr>
          <p:nvPr/>
        </p:nvPicPr>
        <p:blipFill rotWithShape="1">
          <a:blip r:embed="rId3">
            <a:alphaModFix amt="50000"/>
          </a:blip>
          <a:srcRect l="6"/>
          <a:stretch/>
        </p:blipFill>
        <p:spPr>
          <a:xfrm>
            <a:off x="20" y="10"/>
            <a:ext cx="16255087" cy="9143990"/>
          </a:xfrm>
          <a:prstGeom prst="rect">
            <a:avLst/>
          </a:prstGeom>
        </p:spPr>
      </p:pic>
      <p:sp>
        <p:nvSpPr>
          <p:cNvPr id="3" name="TextBox 2">
            <a:extLst>
              <a:ext uri="{FF2B5EF4-FFF2-40B4-BE49-F238E27FC236}">
                <a16:creationId xmlns:a16="http://schemas.microsoft.com/office/drawing/2014/main" id="{507A9AF6-9575-9E5B-0BAD-542EC86A2AD6}"/>
              </a:ext>
            </a:extLst>
          </p:cNvPr>
          <p:cNvSpPr txBox="1"/>
          <p:nvPr/>
        </p:nvSpPr>
        <p:spPr>
          <a:xfrm>
            <a:off x="2032396" y="1496484"/>
            <a:ext cx="12194382" cy="4084320"/>
          </a:xfrm>
          <a:prstGeom prst="rect">
            <a:avLst/>
          </a:prstGeom>
        </p:spPr>
        <p:txBody>
          <a:bodyPr rot="0" spcFirstLastPara="0" vertOverflow="overflow" horzOverflow="overflow" vert="horz" lIns="91440" tIns="45720" rIns="91440" bIns="45720" numCol="1" spcCol="0" rtlCol="0" fromWordArt="0" anchor="b" anchorCtr="0" forceAA="0" compatLnSpc="1">
            <a:prstTxWarp prst="textNoShape">
              <a:avLst/>
            </a:prstTxWarp>
            <a:normAutofit/>
          </a:bodyPr>
          <a:lstStyle/>
          <a:p>
            <a:pPr algn="ctr">
              <a:lnSpc>
                <a:spcPct val="90000"/>
              </a:lnSpc>
              <a:spcBef>
                <a:spcPct val="0"/>
              </a:spcBef>
              <a:spcAft>
                <a:spcPts val="600"/>
              </a:spcAft>
            </a:pPr>
            <a:r>
              <a:rPr lang="en-US" sz="8800">
                <a:solidFill>
                  <a:srgbClr val="FFFFFF"/>
                </a:solidFill>
                <a:latin typeface="+mj-lt"/>
                <a:ea typeface="+mj-ea"/>
                <a:cs typeface="+mj-cs"/>
              </a:rPr>
              <a:t>Chilling out in the Bahamas</a:t>
            </a:r>
          </a:p>
        </p:txBody>
      </p:sp>
      <p:sp>
        <p:nvSpPr>
          <p:cNvPr id="41"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9976" y="5824830"/>
            <a:ext cx="5659224" cy="24384"/>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custGeom>
                    <a:avLst/>
                    <a:gdLst>
                      <a:gd name="connsiteX0" fmla="*/ 0 w 5659224"/>
                      <a:gd name="connsiteY0" fmla="*/ 0 h 24384"/>
                      <a:gd name="connsiteX1" fmla="*/ 515618 w 5659224"/>
                      <a:gd name="connsiteY1" fmla="*/ 0 h 24384"/>
                      <a:gd name="connsiteX2" fmla="*/ 1031236 w 5659224"/>
                      <a:gd name="connsiteY2" fmla="*/ 0 h 24384"/>
                      <a:gd name="connsiteX3" fmla="*/ 1716631 w 5659224"/>
                      <a:gd name="connsiteY3" fmla="*/ 0 h 24384"/>
                      <a:gd name="connsiteX4" fmla="*/ 2402026 w 5659224"/>
                      <a:gd name="connsiteY4" fmla="*/ 0 h 24384"/>
                      <a:gd name="connsiteX5" fmla="*/ 2974237 w 5659224"/>
                      <a:gd name="connsiteY5" fmla="*/ 0 h 24384"/>
                      <a:gd name="connsiteX6" fmla="*/ 3489855 w 5659224"/>
                      <a:gd name="connsiteY6" fmla="*/ 0 h 24384"/>
                      <a:gd name="connsiteX7" fmla="*/ 4005473 w 5659224"/>
                      <a:gd name="connsiteY7" fmla="*/ 0 h 24384"/>
                      <a:gd name="connsiteX8" fmla="*/ 4464499 w 5659224"/>
                      <a:gd name="connsiteY8" fmla="*/ 0 h 24384"/>
                      <a:gd name="connsiteX9" fmla="*/ 5659224 w 5659224"/>
                      <a:gd name="connsiteY9" fmla="*/ 0 h 24384"/>
                      <a:gd name="connsiteX10" fmla="*/ 5659224 w 5659224"/>
                      <a:gd name="connsiteY10" fmla="*/ 24384 h 24384"/>
                      <a:gd name="connsiteX11" fmla="*/ 5087014 w 5659224"/>
                      <a:gd name="connsiteY11" fmla="*/ 24384 h 24384"/>
                      <a:gd name="connsiteX12" fmla="*/ 4514803 w 5659224"/>
                      <a:gd name="connsiteY12" fmla="*/ 24384 h 24384"/>
                      <a:gd name="connsiteX13" fmla="*/ 3942593 w 5659224"/>
                      <a:gd name="connsiteY13" fmla="*/ 24384 h 24384"/>
                      <a:gd name="connsiteX14" fmla="*/ 3313790 w 5659224"/>
                      <a:gd name="connsiteY14" fmla="*/ 24384 h 24384"/>
                      <a:gd name="connsiteX15" fmla="*/ 2628395 w 5659224"/>
                      <a:gd name="connsiteY15" fmla="*/ 24384 h 24384"/>
                      <a:gd name="connsiteX16" fmla="*/ 2169369 w 5659224"/>
                      <a:gd name="connsiteY16" fmla="*/ 24384 h 24384"/>
                      <a:gd name="connsiteX17" fmla="*/ 1710343 w 5659224"/>
                      <a:gd name="connsiteY17" fmla="*/ 24384 h 24384"/>
                      <a:gd name="connsiteX18" fmla="*/ 1251317 w 5659224"/>
                      <a:gd name="connsiteY18" fmla="*/ 24384 h 24384"/>
                      <a:gd name="connsiteX19" fmla="*/ 735699 w 5659224"/>
                      <a:gd name="connsiteY19" fmla="*/ 24384 h 24384"/>
                      <a:gd name="connsiteX20" fmla="*/ 0 w 5659224"/>
                      <a:gd name="connsiteY20" fmla="*/ 24384 h 24384"/>
                      <a:gd name="connsiteX21" fmla="*/ 0 w 5659224"/>
                      <a:gd name="connsiteY21" fmla="*/ 0 h 24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59224" h="24384" fill="none" extrusionOk="0">
                        <a:moveTo>
                          <a:pt x="0" y="0"/>
                        </a:moveTo>
                        <a:cubicBezTo>
                          <a:pt x="162963" y="-21727"/>
                          <a:pt x="300779" y="7917"/>
                          <a:pt x="515618" y="0"/>
                        </a:cubicBezTo>
                        <a:cubicBezTo>
                          <a:pt x="730457" y="-7917"/>
                          <a:pt x="862538" y="7527"/>
                          <a:pt x="1031236" y="0"/>
                        </a:cubicBezTo>
                        <a:cubicBezTo>
                          <a:pt x="1199934" y="-7527"/>
                          <a:pt x="1557568" y="6899"/>
                          <a:pt x="1716631" y="0"/>
                        </a:cubicBezTo>
                        <a:cubicBezTo>
                          <a:pt x="1875695" y="-6899"/>
                          <a:pt x="2094404" y="-30547"/>
                          <a:pt x="2402026" y="0"/>
                        </a:cubicBezTo>
                        <a:cubicBezTo>
                          <a:pt x="2709649" y="30547"/>
                          <a:pt x="2730887" y="4585"/>
                          <a:pt x="2974237" y="0"/>
                        </a:cubicBezTo>
                        <a:cubicBezTo>
                          <a:pt x="3217587" y="-4585"/>
                          <a:pt x="3311977" y="-23315"/>
                          <a:pt x="3489855" y="0"/>
                        </a:cubicBezTo>
                        <a:cubicBezTo>
                          <a:pt x="3667733" y="23315"/>
                          <a:pt x="3768875" y="19198"/>
                          <a:pt x="4005473" y="0"/>
                        </a:cubicBezTo>
                        <a:cubicBezTo>
                          <a:pt x="4242071" y="-19198"/>
                          <a:pt x="4266458" y="-5125"/>
                          <a:pt x="4464499" y="0"/>
                        </a:cubicBezTo>
                        <a:cubicBezTo>
                          <a:pt x="4662540" y="5125"/>
                          <a:pt x="5071578" y="-58882"/>
                          <a:pt x="5659224" y="0"/>
                        </a:cubicBezTo>
                        <a:cubicBezTo>
                          <a:pt x="5660233" y="8784"/>
                          <a:pt x="5659034" y="16369"/>
                          <a:pt x="5659224" y="24384"/>
                        </a:cubicBezTo>
                        <a:cubicBezTo>
                          <a:pt x="5429830" y="14513"/>
                          <a:pt x="5371472" y="42520"/>
                          <a:pt x="5087014" y="24384"/>
                        </a:cubicBezTo>
                        <a:cubicBezTo>
                          <a:pt x="4802556" y="6249"/>
                          <a:pt x="4705862" y="48607"/>
                          <a:pt x="4514803" y="24384"/>
                        </a:cubicBezTo>
                        <a:cubicBezTo>
                          <a:pt x="4323744" y="161"/>
                          <a:pt x="4182295" y="41021"/>
                          <a:pt x="3942593" y="24384"/>
                        </a:cubicBezTo>
                        <a:cubicBezTo>
                          <a:pt x="3702891" y="7748"/>
                          <a:pt x="3492188" y="49107"/>
                          <a:pt x="3313790" y="24384"/>
                        </a:cubicBezTo>
                        <a:cubicBezTo>
                          <a:pt x="3135392" y="-339"/>
                          <a:pt x="2771204" y="-1899"/>
                          <a:pt x="2628395" y="24384"/>
                        </a:cubicBezTo>
                        <a:cubicBezTo>
                          <a:pt x="2485586" y="50667"/>
                          <a:pt x="2358907" y="20796"/>
                          <a:pt x="2169369" y="24384"/>
                        </a:cubicBezTo>
                        <a:cubicBezTo>
                          <a:pt x="1979831" y="27972"/>
                          <a:pt x="1870145" y="29061"/>
                          <a:pt x="1710343" y="24384"/>
                        </a:cubicBezTo>
                        <a:cubicBezTo>
                          <a:pt x="1550541" y="19707"/>
                          <a:pt x="1397358" y="10587"/>
                          <a:pt x="1251317" y="24384"/>
                        </a:cubicBezTo>
                        <a:cubicBezTo>
                          <a:pt x="1105276" y="38181"/>
                          <a:pt x="951214" y="42086"/>
                          <a:pt x="735699" y="24384"/>
                        </a:cubicBezTo>
                        <a:cubicBezTo>
                          <a:pt x="520184" y="6682"/>
                          <a:pt x="150854" y="40327"/>
                          <a:pt x="0" y="24384"/>
                        </a:cubicBezTo>
                        <a:cubicBezTo>
                          <a:pt x="769" y="14791"/>
                          <a:pt x="-1188" y="7345"/>
                          <a:pt x="0" y="0"/>
                        </a:cubicBezTo>
                        <a:close/>
                      </a:path>
                      <a:path w="5659224" h="24384" stroke="0" extrusionOk="0">
                        <a:moveTo>
                          <a:pt x="0" y="0"/>
                        </a:moveTo>
                        <a:cubicBezTo>
                          <a:pt x="137550" y="4605"/>
                          <a:pt x="364856" y="-25457"/>
                          <a:pt x="515618" y="0"/>
                        </a:cubicBezTo>
                        <a:cubicBezTo>
                          <a:pt x="666380" y="25457"/>
                          <a:pt x="750691" y="-13191"/>
                          <a:pt x="974644" y="0"/>
                        </a:cubicBezTo>
                        <a:cubicBezTo>
                          <a:pt x="1198597" y="13191"/>
                          <a:pt x="1324479" y="11308"/>
                          <a:pt x="1490262" y="0"/>
                        </a:cubicBezTo>
                        <a:cubicBezTo>
                          <a:pt x="1656045" y="-11308"/>
                          <a:pt x="1971003" y="15349"/>
                          <a:pt x="2119065" y="0"/>
                        </a:cubicBezTo>
                        <a:cubicBezTo>
                          <a:pt x="2267127" y="-15349"/>
                          <a:pt x="2649144" y="14763"/>
                          <a:pt x="2804460" y="0"/>
                        </a:cubicBezTo>
                        <a:cubicBezTo>
                          <a:pt x="2959776" y="-14763"/>
                          <a:pt x="3298778" y="8246"/>
                          <a:pt x="3546447" y="0"/>
                        </a:cubicBezTo>
                        <a:cubicBezTo>
                          <a:pt x="3794116" y="-8246"/>
                          <a:pt x="4077283" y="18050"/>
                          <a:pt x="4288434" y="0"/>
                        </a:cubicBezTo>
                        <a:cubicBezTo>
                          <a:pt x="4499585" y="-18050"/>
                          <a:pt x="4655745" y="-17156"/>
                          <a:pt x="4860645" y="0"/>
                        </a:cubicBezTo>
                        <a:cubicBezTo>
                          <a:pt x="5065545" y="17156"/>
                          <a:pt x="5429711" y="20254"/>
                          <a:pt x="5659224" y="0"/>
                        </a:cubicBezTo>
                        <a:cubicBezTo>
                          <a:pt x="5658789" y="10719"/>
                          <a:pt x="5658387" y="14949"/>
                          <a:pt x="5659224" y="24384"/>
                        </a:cubicBezTo>
                        <a:cubicBezTo>
                          <a:pt x="5481969" y="33652"/>
                          <a:pt x="5352247" y="2475"/>
                          <a:pt x="5200198" y="24384"/>
                        </a:cubicBezTo>
                        <a:cubicBezTo>
                          <a:pt x="5048149" y="46293"/>
                          <a:pt x="4896442" y="33991"/>
                          <a:pt x="4741172" y="24384"/>
                        </a:cubicBezTo>
                        <a:cubicBezTo>
                          <a:pt x="4585902" y="14777"/>
                          <a:pt x="4292522" y="9149"/>
                          <a:pt x="4055777" y="24384"/>
                        </a:cubicBezTo>
                        <a:cubicBezTo>
                          <a:pt x="3819033" y="39619"/>
                          <a:pt x="3753827" y="5115"/>
                          <a:pt x="3483567" y="24384"/>
                        </a:cubicBezTo>
                        <a:cubicBezTo>
                          <a:pt x="3213307" y="43654"/>
                          <a:pt x="3129938" y="-143"/>
                          <a:pt x="2911356" y="24384"/>
                        </a:cubicBezTo>
                        <a:cubicBezTo>
                          <a:pt x="2692774" y="48911"/>
                          <a:pt x="2518719" y="47933"/>
                          <a:pt x="2169369" y="24384"/>
                        </a:cubicBezTo>
                        <a:cubicBezTo>
                          <a:pt x="1820019" y="835"/>
                          <a:pt x="1837890" y="-1371"/>
                          <a:pt x="1653751" y="24384"/>
                        </a:cubicBezTo>
                        <a:cubicBezTo>
                          <a:pt x="1469612" y="50139"/>
                          <a:pt x="1189788" y="51869"/>
                          <a:pt x="968356" y="24384"/>
                        </a:cubicBezTo>
                        <a:cubicBezTo>
                          <a:pt x="746924" y="-3101"/>
                          <a:pt x="253209" y="-8267"/>
                          <a:pt x="0" y="24384"/>
                        </a:cubicBezTo>
                        <a:cubicBezTo>
                          <a:pt x="1132" y="13367"/>
                          <a:pt x="-60" y="952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040009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application, Word, PowerPoint&#10;&#10;Description automatically generated">
            <a:extLst>
              <a:ext uri="{FF2B5EF4-FFF2-40B4-BE49-F238E27FC236}">
                <a16:creationId xmlns:a16="http://schemas.microsoft.com/office/drawing/2014/main" id="{328E7AD0-F3ED-C49C-7366-E1150C3F7BC0}"/>
              </a:ext>
            </a:extLst>
          </p:cNvPr>
          <p:cNvPicPr>
            <a:picLocks noChangeAspect="1"/>
          </p:cNvPicPr>
          <p:nvPr/>
        </p:nvPicPr>
        <p:blipFill>
          <a:blip r:embed="rId3"/>
          <a:stretch>
            <a:fillRect/>
          </a:stretch>
        </p:blipFill>
        <p:spPr>
          <a:xfrm>
            <a:off x="4500" y="4023"/>
            <a:ext cx="16261092" cy="9210974"/>
          </a:xfrm>
          <a:prstGeom prst="rect">
            <a:avLst/>
          </a:prstGeom>
        </p:spPr>
      </p:pic>
    </p:spTree>
    <p:extLst>
      <p:ext uri="{BB962C8B-B14F-4D97-AF65-F5344CB8AC3E}">
        <p14:creationId xmlns:p14="http://schemas.microsoft.com/office/powerpoint/2010/main" val="9746490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16F9E488-0718-4E1E-9D12-26779F606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6259174" cy="9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09BE6F6B-19BD-443C-8FB0-FA45F13F95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0054636" cy="9143389"/>
          </a:xfrm>
          <a:custGeom>
            <a:avLst/>
            <a:gdLst>
              <a:gd name="connsiteX0" fmla="*/ 0 w 7539505"/>
              <a:gd name="connsiteY0" fmla="*/ 0 h 6857542"/>
              <a:gd name="connsiteX1" fmla="*/ 6392832 w 7539505"/>
              <a:gd name="connsiteY1" fmla="*/ 0 h 6857542"/>
              <a:gd name="connsiteX2" fmla="*/ 6405479 w 7539505"/>
              <a:gd name="connsiteY2" fmla="*/ 31774 h 6857542"/>
              <a:gd name="connsiteX3" fmla="*/ 7460487 w 7539505"/>
              <a:gd name="connsiteY3" fmla="*/ 2682457 h 6857542"/>
              <a:gd name="connsiteX4" fmla="*/ 7460487 w 7539505"/>
              <a:gd name="connsiteY4" fmla="*/ 3752208 h 6857542"/>
              <a:gd name="connsiteX5" fmla="*/ 6302983 w 7539505"/>
              <a:gd name="connsiteY5" fmla="*/ 6660411 h 6857542"/>
              <a:gd name="connsiteX6" fmla="*/ 6224521 w 7539505"/>
              <a:gd name="connsiteY6" fmla="*/ 6857542 h 6857542"/>
              <a:gd name="connsiteX7" fmla="*/ 0 w 7539505"/>
              <a:gd name="connsiteY7" fmla="*/ 6857542 h 6857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39505" h="6857542">
                <a:moveTo>
                  <a:pt x="0" y="0"/>
                </a:moveTo>
                <a:lnTo>
                  <a:pt x="6392832" y="0"/>
                </a:lnTo>
                <a:lnTo>
                  <a:pt x="6405479" y="31774"/>
                </a:lnTo>
                <a:cubicBezTo>
                  <a:pt x="7460487" y="2682457"/>
                  <a:pt x="7460487" y="2682457"/>
                  <a:pt x="7460487" y="2682457"/>
                </a:cubicBezTo>
                <a:cubicBezTo>
                  <a:pt x="7565845" y="2988100"/>
                  <a:pt x="7565845" y="3446565"/>
                  <a:pt x="7460487" y="3752208"/>
                </a:cubicBezTo>
                <a:cubicBezTo>
                  <a:pt x="6976500" y="4968215"/>
                  <a:pt x="6598385" y="5918220"/>
                  <a:pt x="6302983" y="6660411"/>
                </a:cubicBezTo>
                <a:lnTo>
                  <a:pt x="6224521" y="6857542"/>
                </a:lnTo>
                <a:lnTo>
                  <a:pt x="0" y="68575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oup 10">
            <a:extLst>
              <a:ext uri="{FF2B5EF4-FFF2-40B4-BE49-F238E27FC236}">
                <a16:creationId xmlns:a16="http://schemas.microsoft.com/office/drawing/2014/main" id="{92AAE609-C327-4952-BB48-254E9015AD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726136" y="908837"/>
            <a:ext cx="2083430" cy="1563964"/>
            <a:chOff x="7493121" y="1000124"/>
            <a:chExt cx="1562267" cy="1172973"/>
          </a:xfrm>
        </p:grpSpPr>
        <p:sp>
          <p:nvSpPr>
            <p:cNvPr id="12" name="Freeform 5">
              <a:extLst>
                <a:ext uri="{FF2B5EF4-FFF2-40B4-BE49-F238E27FC236}">
                  <a16:creationId xmlns:a16="http://schemas.microsoft.com/office/drawing/2014/main" id="{94F06CAB-1C7B-4E12-B1B8-5F7067FDAD1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7493121"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13" name="Freeform 5">
              <a:extLst>
                <a:ext uri="{FF2B5EF4-FFF2-40B4-BE49-F238E27FC236}">
                  <a16:creationId xmlns:a16="http://schemas.microsoft.com/office/drawing/2014/main" id="{48448472-893D-4CE9-9024-B0F79813BF2A}"/>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293221"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2" name="Title 1">
            <a:extLst>
              <a:ext uri="{FF2B5EF4-FFF2-40B4-BE49-F238E27FC236}">
                <a16:creationId xmlns:a16="http://schemas.microsoft.com/office/drawing/2014/main" id="{8CEA0979-02B0-D376-FA76-36E33C302051}"/>
              </a:ext>
            </a:extLst>
          </p:cNvPr>
          <p:cNvSpPr>
            <a:spLocks noGrp="1"/>
          </p:cNvSpPr>
          <p:nvPr>
            <p:ph type="title"/>
          </p:nvPr>
        </p:nvSpPr>
        <p:spPr>
          <a:xfrm>
            <a:off x="719359" y="1693342"/>
            <a:ext cx="7794984" cy="5757316"/>
          </a:xfrm>
        </p:spPr>
        <p:txBody>
          <a:bodyPr vert="horz" lIns="91440" tIns="45720" rIns="91440" bIns="45720" rtlCol="0" anchor="ctr">
            <a:normAutofit/>
          </a:bodyPr>
          <a:lstStyle/>
          <a:p>
            <a:pPr algn="r"/>
            <a:r>
              <a:rPr lang="en-US" sz="9600" kern="1200">
                <a:solidFill>
                  <a:schemeClr val="bg1"/>
                </a:solidFill>
                <a:latin typeface="+mj-lt"/>
                <a:ea typeface="+mj-ea"/>
                <a:cs typeface="+mj-cs"/>
              </a:rPr>
              <a:t>Narakeet.com</a:t>
            </a:r>
          </a:p>
        </p:txBody>
      </p:sp>
    </p:spTree>
    <p:extLst>
      <p:ext uri="{BB962C8B-B14F-4D97-AF65-F5344CB8AC3E}">
        <p14:creationId xmlns:p14="http://schemas.microsoft.com/office/powerpoint/2010/main" val="3020472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9AD3DC61-A794-6C34-0016-DDB153BCA498}"/>
              </a:ext>
            </a:extLst>
          </p:cNvPr>
          <p:cNvPicPr>
            <a:picLocks noChangeAspect="1"/>
          </p:cNvPicPr>
          <p:nvPr/>
        </p:nvPicPr>
        <p:blipFill>
          <a:blip r:embed="rId3"/>
          <a:stretch>
            <a:fillRect/>
          </a:stretch>
        </p:blipFill>
        <p:spPr>
          <a:xfrm>
            <a:off x="-105192" y="-13558"/>
            <a:ext cx="16356960" cy="9156474"/>
          </a:xfrm>
          <a:prstGeom prst="rect">
            <a:avLst/>
          </a:prstGeom>
        </p:spPr>
      </p:pic>
    </p:spTree>
    <p:extLst>
      <p:ext uri="{BB962C8B-B14F-4D97-AF65-F5344CB8AC3E}">
        <p14:creationId xmlns:p14="http://schemas.microsoft.com/office/powerpoint/2010/main" val="1840706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outdoor, water sport, swimming, ocean floor&#10;&#10;Description automatically generated">
            <a:extLst>
              <a:ext uri="{FF2B5EF4-FFF2-40B4-BE49-F238E27FC236}">
                <a16:creationId xmlns:a16="http://schemas.microsoft.com/office/drawing/2014/main" id="{769C5E49-4506-DEBF-5C10-A1FFF9EBC27E}"/>
              </a:ext>
            </a:extLst>
          </p:cNvPr>
          <p:cNvPicPr>
            <a:picLocks noGrp="1" noChangeAspect="1"/>
          </p:cNvPicPr>
          <p:nvPr>
            <p:ph idx="1"/>
          </p:nvPr>
        </p:nvPicPr>
        <p:blipFill>
          <a:blip r:embed="rId2"/>
          <a:stretch>
            <a:fillRect/>
          </a:stretch>
        </p:blipFill>
        <p:spPr>
          <a:xfrm>
            <a:off x="-856" y="-8686"/>
            <a:ext cx="16260099" cy="9156500"/>
          </a:xfrm>
        </p:spPr>
      </p:pic>
    </p:spTree>
    <p:extLst>
      <p:ext uri="{BB962C8B-B14F-4D97-AF65-F5344CB8AC3E}">
        <p14:creationId xmlns:p14="http://schemas.microsoft.com/office/powerpoint/2010/main" val="1849363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a:extLst>
              <a:ext uri="{FF2B5EF4-FFF2-40B4-BE49-F238E27FC236}">
                <a16:creationId xmlns:a16="http://schemas.microsoft.com/office/drawing/2014/main" id="{16C1F0E4-98F7-2DC6-58D1-A6E9FCD8E3A3}"/>
              </a:ext>
            </a:extLst>
          </p:cNvPr>
          <p:cNvPicPr>
            <a:picLocks noChangeAspect="1"/>
          </p:cNvPicPr>
          <p:nvPr/>
        </p:nvPicPr>
        <p:blipFill>
          <a:blip r:embed="rId2"/>
          <a:stretch>
            <a:fillRect/>
          </a:stretch>
        </p:blipFill>
        <p:spPr>
          <a:xfrm>
            <a:off x="-2467" y="-5951"/>
            <a:ext cx="16280266" cy="9230384"/>
          </a:xfrm>
          <a:prstGeom prst="rect">
            <a:avLst/>
          </a:prstGeom>
        </p:spPr>
      </p:pic>
    </p:spTree>
    <p:extLst>
      <p:ext uri="{BB962C8B-B14F-4D97-AF65-F5344CB8AC3E}">
        <p14:creationId xmlns:p14="http://schemas.microsoft.com/office/powerpoint/2010/main" val="2327280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D59DA2B-3A17-1118-9B25-998FD4FC0CFB}"/>
              </a:ext>
            </a:extLst>
          </p:cNvPr>
          <p:cNvPicPr>
            <a:picLocks noChangeAspect="1"/>
          </p:cNvPicPr>
          <p:nvPr/>
        </p:nvPicPr>
        <p:blipFill>
          <a:blip r:embed="rId2"/>
          <a:stretch>
            <a:fillRect/>
          </a:stretch>
        </p:blipFill>
        <p:spPr>
          <a:xfrm>
            <a:off x="-2467" y="-1815148"/>
            <a:ext cx="16356960" cy="10972799"/>
          </a:xfrm>
          <a:prstGeom prst="rect">
            <a:avLst/>
          </a:prstGeom>
        </p:spPr>
      </p:pic>
    </p:spTree>
    <p:extLst>
      <p:ext uri="{BB962C8B-B14F-4D97-AF65-F5344CB8AC3E}">
        <p14:creationId xmlns:p14="http://schemas.microsoft.com/office/powerpoint/2010/main" val="886586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outdoor, sky, water, nature&#10;&#10;Description automatically generated">
            <a:extLst>
              <a:ext uri="{FF2B5EF4-FFF2-40B4-BE49-F238E27FC236}">
                <a16:creationId xmlns:a16="http://schemas.microsoft.com/office/drawing/2014/main" id="{103B7286-090A-408A-B519-A10D04C56981}"/>
              </a:ext>
            </a:extLst>
          </p:cNvPr>
          <p:cNvPicPr>
            <a:picLocks noChangeAspect="1"/>
          </p:cNvPicPr>
          <p:nvPr/>
        </p:nvPicPr>
        <p:blipFill>
          <a:blip r:embed="rId2"/>
          <a:stretch>
            <a:fillRect/>
          </a:stretch>
        </p:blipFill>
        <p:spPr>
          <a:xfrm>
            <a:off x="-2467" y="-1076611"/>
            <a:ext cx="16222745" cy="10838611"/>
          </a:xfrm>
          <a:prstGeom prst="rect">
            <a:avLst/>
          </a:prstGeom>
        </p:spPr>
      </p:pic>
    </p:spTree>
    <p:extLst>
      <p:ext uri="{BB962C8B-B14F-4D97-AF65-F5344CB8AC3E}">
        <p14:creationId xmlns:p14="http://schemas.microsoft.com/office/powerpoint/2010/main" val="2606241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sky, water, outdoor, boat&#10;&#10;Description automatically generated">
            <a:extLst>
              <a:ext uri="{FF2B5EF4-FFF2-40B4-BE49-F238E27FC236}">
                <a16:creationId xmlns:a16="http://schemas.microsoft.com/office/drawing/2014/main" id="{205F875A-9989-B707-370F-A360E1C27715}"/>
              </a:ext>
            </a:extLst>
          </p:cNvPr>
          <p:cNvPicPr>
            <a:picLocks noChangeAspect="1"/>
          </p:cNvPicPr>
          <p:nvPr/>
        </p:nvPicPr>
        <p:blipFill>
          <a:blip r:embed="rId2"/>
          <a:stretch>
            <a:fillRect/>
          </a:stretch>
        </p:blipFill>
        <p:spPr>
          <a:xfrm>
            <a:off x="-116110" y="-983242"/>
            <a:ext cx="16337786" cy="10937090"/>
          </a:xfrm>
          <a:prstGeom prst="rect">
            <a:avLst/>
          </a:prstGeom>
        </p:spPr>
      </p:pic>
    </p:spTree>
    <p:extLst>
      <p:ext uri="{BB962C8B-B14F-4D97-AF65-F5344CB8AC3E}">
        <p14:creationId xmlns:p14="http://schemas.microsoft.com/office/powerpoint/2010/main" val="1984400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37A29DC-24FE-EB28-505B-2A42198605D7}"/>
              </a:ext>
            </a:extLst>
          </p:cNvPr>
          <p:cNvPicPr>
            <a:picLocks noChangeAspect="1"/>
          </p:cNvPicPr>
          <p:nvPr/>
        </p:nvPicPr>
        <p:blipFill>
          <a:blip r:embed="rId3"/>
          <a:stretch>
            <a:fillRect/>
          </a:stretch>
        </p:blipFill>
        <p:spPr>
          <a:xfrm>
            <a:off x="-21407" y="2110"/>
            <a:ext cx="16241919" cy="12217399"/>
          </a:xfrm>
          <a:prstGeom prst="rect">
            <a:avLst/>
          </a:prstGeom>
        </p:spPr>
      </p:pic>
    </p:spTree>
    <p:extLst>
      <p:ext uri="{BB962C8B-B14F-4D97-AF65-F5344CB8AC3E}">
        <p14:creationId xmlns:p14="http://schemas.microsoft.com/office/powerpoint/2010/main" val="3196152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E0B3EB7-7592-823C-C043-EA73587495EE}"/>
              </a:ext>
            </a:extLst>
          </p:cNvPr>
          <p:cNvPicPr>
            <a:picLocks noChangeAspect="1"/>
          </p:cNvPicPr>
          <p:nvPr/>
        </p:nvPicPr>
        <p:blipFill>
          <a:blip r:embed="rId3"/>
          <a:stretch>
            <a:fillRect/>
          </a:stretch>
        </p:blipFill>
        <p:spPr>
          <a:xfrm>
            <a:off x="-2467" y="-981927"/>
            <a:ext cx="16222745" cy="10838611"/>
          </a:xfrm>
          <a:prstGeom prst="rect">
            <a:avLst/>
          </a:prstGeom>
        </p:spPr>
      </p:pic>
    </p:spTree>
    <p:extLst>
      <p:ext uri="{BB962C8B-B14F-4D97-AF65-F5344CB8AC3E}">
        <p14:creationId xmlns:p14="http://schemas.microsoft.com/office/powerpoint/2010/main" val="211414282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0</Words>
  <Application>Microsoft Office PowerPoint</Application>
  <PresentationFormat>Custom</PresentationFormat>
  <Paragraphs>0</Paragraphs>
  <Slides>11</Slides>
  <Notes>6</Notes>
  <HiddenSlides>0</HiddenSlides>
  <MMClips>0</MMClips>
  <ScaleCrop>false</ScaleCrop>
  <HeadingPairs>
    <vt:vector size="4" baseType="variant">
      <vt:variant>
        <vt:lpstr>Theme</vt:lpstr>
      </vt:variant>
      <vt:variant>
        <vt:i4>1</vt:i4>
      </vt:variant>
      <vt:variant>
        <vt:lpstr>Slide Titles</vt:lpstr>
      </vt:variant>
      <vt:variant>
        <vt:i4>11</vt:i4>
      </vt:variant>
    </vt:vector>
  </HeadingPairs>
  <TitlesOfParts>
    <vt:vector size="1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Narakeet.com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102</cp:revision>
  <dcterms:created xsi:type="dcterms:W3CDTF">2022-05-12T12:54:47Z</dcterms:created>
  <dcterms:modified xsi:type="dcterms:W3CDTF">2022-05-12T13:56:54Z</dcterms:modified>
</cp:coreProperties>
</file>